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8DF12BA9-341C-4E1D-A545-2CAF8D89EF43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102168-52E9-4819-9893-1451477261B2}" v="62" dt="2026-01-13T02:10:09.297"/>
    <p1510:client id="{FD53F629-6841-49E0-B4B0-C21D4934DB26}" v="146" dt="2026-01-12T08:05:43.6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06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558" y="1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丞棟 王" userId="b710e120d12f6a1a" providerId="LiveId" clId="{3F090944-37DE-4205-A451-F000D3053340}"/>
    <pc:docChg chg="undo redo custSel addSld modSld modSection">
      <pc:chgData name="丞棟 王" userId="b710e120d12f6a1a" providerId="LiveId" clId="{3F090944-37DE-4205-A451-F000D3053340}" dt="2026-01-13T02:11:29.921" v="589" actId="14100"/>
      <pc:docMkLst>
        <pc:docMk/>
      </pc:docMkLst>
      <pc:sldChg chg="addSp modSp mod modTransition">
        <pc:chgData name="丞棟 王" userId="b710e120d12f6a1a" providerId="LiveId" clId="{3F090944-37DE-4205-A451-F000D3053340}" dt="2026-01-13T02:09:45.878" v="568"/>
        <pc:sldMkLst>
          <pc:docMk/>
          <pc:sldMk cId="1771695532" sldId="256"/>
        </pc:sldMkLst>
        <pc:spChg chg="add mod">
          <ac:chgData name="丞棟 王" userId="b710e120d12f6a1a" providerId="LiveId" clId="{3F090944-37DE-4205-A451-F000D3053340}" dt="2026-01-13T02:09:45.878" v="568"/>
          <ac:spMkLst>
            <pc:docMk/>
            <pc:sldMk cId="1771695532" sldId="256"/>
            <ac:spMk id="2" creationId="{BA91F66C-9376-C170-A157-AF5F9133DE31}"/>
          </ac:spMkLst>
        </pc:spChg>
        <pc:spChg chg="mod">
          <ac:chgData name="丞棟 王" userId="b710e120d12f6a1a" providerId="LiveId" clId="{3F090944-37DE-4205-A451-F000D3053340}" dt="2026-01-13T00:48:08.616" v="0" actId="20577"/>
          <ac:spMkLst>
            <pc:docMk/>
            <pc:sldMk cId="1771695532" sldId="256"/>
            <ac:spMk id="8" creationId="{566F4C54-6496-9E7A-CA22-B74E37F460E2}"/>
          </ac:spMkLst>
        </pc:spChg>
      </pc:sldChg>
      <pc:sldChg chg="addSp delSp modSp mod modTransition">
        <pc:chgData name="丞棟 王" userId="b710e120d12f6a1a" providerId="LiveId" clId="{3F090944-37DE-4205-A451-F000D3053340}" dt="2026-01-13T02:11:29.921" v="589" actId="14100"/>
        <pc:sldMkLst>
          <pc:docMk/>
          <pc:sldMk cId="1562919202" sldId="257"/>
        </pc:sldMkLst>
        <pc:spChg chg="add del mod">
          <ac:chgData name="丞棟 王" userId="b710e120d12f6a1a" providerId="LiveId" clId="{3F090944-37DE-4205-A451-F000D3053340}" dt="2026-01-13T02:09:51.187" v="571" actId="478"/>
          <ac:spMkLst>
            <pc:docMk/>
            <pc:sldMk cId="1562919202" sldId="257"/>
            <ac:spMk id="2" creationId="{D9CE3D69-E6CC-DEE7-89E1-ED891E79C7EC}"/>
          </ac:spMkLst>
        </pc:spChg>
        <pc:spChg chg="mod">
          <ac:chgData name="丞棟 王" userId="b710e120d12f6a1a" providerId="LiveId" clId="{3F090944-37DE-4205-A451-F000D3053340}" dt="2026-01-13T02:07:59.267" v="562" actId="14100"/>
          <ac:spMkLst>
            <pc:docMk/>
            <pc:sldMk cId="1562919202" sldId="257"/>
            <ac:spMk id="5" creationId="{0EDFF050-3740-5596-01D6-23246E9BBED3}"/>
          </ac:spMkLst>
        </pc:spChg>
        <pc:spChg chg="mod">
          <ac:chgData name="丞棟 王" userId="b710e120d12f6a1a" providerId="LiveId" clId="{3F090944-37DE-4205-A451-F000D3053340}" dt="2026-01-13T02:08:02.454" v="567" actId="20577"/>
          <ac:spMkLst>
            <pc:docMk/>
            <pc:sldMk cId="1562919202" sldId="257"/>
            <ac:spMk id="6" creationId="{0CB5159B-D24E-FC15-1440-D6CB9084387E}"/>
          </ac:spMkLst>
        </pc:spChg>
        <pc:spChg chg="mod">
          <ac:chgData name="丞棟 王" userId="b710e120d12f6a1a" providerId="LiveId" clId="{3F090944-37DE-4205-A451-F000D3053340}" dt="2026-01-13T02:10:49.767" v="580" actId="1076"/>
          <ac:spMkLst>
            <pc:docMk/>
            <pc:sldMk cId="1562919202" sldId="257"/>
            <ac:spMk id="8" creationId="{743F79BF-33FF-2C83-D033-5984FCC07C4E}"/>
          </ac:spMkLst>
        </pc:spChg>
        <pc:spChg chg="mod">
          <ac:chgData name="丞棟 王" userId="b710e120d12f6a1a" providerId="LiveId" clId="{3F090944-37DE-4205-A451-F000D3053340}" dt="2026-01-13T02:11:09.937" v="583" actId="14100"/>
          <ac:spMkLst>
            <pc:docMk/>
            <pc:sldMk cId="1562919202" sldId="257"/>
            <ac:spMk id="9" creationId="{C0C182A2-4DCB-B63B-4961-FA4CE0F930AB}"/>
          </ac:spMkLst>
        </pc:spChg>
        <pc:spChg chg="mod">
          <ac:chgData name="丞棟 王" userId="b710e120d12f6a1a" providerId="LiveId" clId="{3F090944-37DE-4205-A451-F000D3053340}" dt="2026-01-13T02:11:23.802" v="586" actId="1076"/>
          <ac:spMkLst>
            <pc:docMk/>
            <pc:sldMk cId="1562919202" sldId="257"/>
            <ac:spMk id="10" creationId="{B4032F05-E1C1-0DCD-225C-116059EE0F14}"/>
          </ac:spMkLst>
        </pc:spChg>
        <pc:spChg chg="mod">
          <ac:chgData name="丞棟 王" userId="b710e120d12f6a1a" providerId="LiveId" clId="{3F090944-37DE-4205-A451-F000D3053340}" dt="2026-01-13T02:11:29.921" v="589" actId="14100"/>
          <ac:spMkLst>
            <pc:docMk/>
            <pc:sldMk cId="1562919202" sldId="257"/>
            <ac:spMk id="11" creationId="{6D1C4544-F7CF-EF40-7A04-36AB19D7150B}"/>
          </ac:spMkLst>
        </pc:spChg>
        <pc:picChg chg="add del mod">
          <ac:chgData name="丞棟 王" userId="b710e120d12f6a1a" providerId="LiveId" clId="{3F090944-37DE-4205-A451-F000D3053340}" dt="2026-01-13T02:10:03.912" v="573" actId="478"/>
          <ac:picMkLst>
            <pc:docMk/>
            <pc:sldMk cId="1562919202" sldId="257"/>
            <ac:picMk id="4" creationId="{63CDB7FF-E56C-623E-8798-6CA0ACE72A8B}"/>
          </ac:picMkLst>
        </pc:picChg>
        <pc:picChg chg="add mod ord">
          <ac:chgData name="丞棟 王" userId="b710e120d12f6a1a" providerId="LiveId" clId="{3F090944-37DE-4205-A451-F000D3053340}" dt="2026-01-13T02:11:17.715" v="585" actId="14100"/>
          <ac:picMkLst>
            <pc:docMk/>
            <pc:sldMk cId="1562919202" sldId="257"/>
            <ac:picMk id="13" creationId="{7FD78B2D-0103-9FF7-142B-733B22947CAC}"/>
          </ac:picMkLst>
        </pc:picChg>
      </pc:sldChg>
      <pc:sldChg chg="modSp mod modTransition">
        <pc:chgData name="丞棟 王" userId="b710e120d12f6a1a" providerId="LiveId" clId="{3F090944-37DE-4205-A451-F000D3053340}" dt="2026-01-13T02:04:51.802" v="513" actId="29295"/>
        <pc:sldMkLst>
          <pc:docMk/>
          <pc:sldMk cId="339517963" sldId="258"/>
        </pc:sldMkLst>
        <pc:picChg chg="mod">
          <ac:chgData name="丞棟 王" userId="b710e120d12f6a1a" providerId="LiveId" clId="{3F090944-37DE-4205-A451-F000D3053340}" dt="2026-01-13T02:04:51.802" v="513" actId="29295"/>
          <ac:picMkLst>
            <pc:docMk/>
            <pc:sldMk cId="339517963" sldId="258"/>
            <ac:picMk id="4" creationId="{8831312C-2E59-A773-B043-F54B4248C97A}"/>
          </ac:picMkLst>
        </pc:picChg>
      </pc:sldChg>
      <pc:sldChg chg="modSp mod modTransition">
        <pc:chgData name="丞棟 王" userId="b710e120d12f6a1a" providerId="LiveId" clId="{3F090944-37DE-4205-A451-F000D3053340}" dt="2026-01-13T02:07:52.977" v="561" actId="1076"/>
        <pc:sldMkLst>
          <pc:docMk/>
          <pc:sldMk cId="1988324422" sldId="259"/>
        </pc:sldMkLst>
        <pc:spChg chg="mod">
          <ac:chgData name="丞棟 王" userId="b710e120d12f6a1a" providerId="LiveId" clId="{3F090944-37DE-4205-A451-F000D3053340}" dt="2026-01-13T02:07:40.174" v="557" actId="14100"/>
          <ac:spMkLst>
            <pc:docMk/>
            <pc:sldMk cId="1988324422" sldId="259"/>
            <ac:spMk id="4" creationId="{B8D9B1BF-5C95-E6AB-75ED-ED4E41AB75BD}"/>
          </ac:spMkLst>
        </pc:spChg>
        <pc:spChg chg="mod">
          <ac:chgData name="丞棟 王" userId="b710e120d12f6a1a" providerId="LiveId" clId="{3F090944-37DE-4205-A451-F000D3053340}" dt="2026-01-13T02:07:47.300" v="559" actId="1076"/>
          <ac:spMkLst>
            <pc:docMk/>
            <pc:sldMk cId="1988324422" sldId="259"/>
            <ac:spMk id="6" creationId="{4EB8DB68-6A58-91C2-5DC3-250C68AEB60D}"/>
          </ac:spMkLst>
        </pc:spChg>
        <pc:spChg chg="mod">
          <ac:chgData name="丞棟 王" userId="b710e120d12f6a1a" providerId="LiveId" clId="{3F090944-37DE-4205-A451-F000D3053340}" dt="2026-01-13T02:05:06.006" v="515" actId="1076"/>
          <ac:spMkLst>
            <pc:docMk/>
            <pc:sldMk cId="1988324422" sldId="259"/>
            <ac:spMk id="12" creationId="{22F8258C-3A8A-ECD3-A880-92BA89E2B8E6}"/>
          </ac:spMkLst>
        </pc:spChg>
        <pc:spChg chg="mod">
          <ac:chgData name="丞棟 王" userId="b710e120d12f6a1a" providerId="LiveId" clId="{3F090944-37DE-4205-A451-F000D3053340}" dt="2026-01-13T02:05:03.901" v="514" actId="1076"/>
          <ac:spMkLst>
            <pc:docMk/>
            <pc:sldMk cId="1988324422" sldId="259"/>
            <ac:spMk id="13" creationId="{EE6D9A0E-6034-BEDB-FCA5-9D1C6A7378E5}"/>
          </ac:spMkLst>
        </pc:spChg>
        <pc:picChg chg="mod">
          <ac:chgData name="丞棟 王" userId="b710e120d12f6a1a" providerId="LiveId" clId="{3F090944-37DE-4205-A451-F000D3053340}" dt="2026-01-13T02:07:52.977" v="561" actId="1076"/>
          <ac:picMkLst>
            <pc:docMk/>
            <pc:sldMk cId="1988324422" sldId="259"/>
            <ac:picMk id="5" creationId="{8E0053B7-8B60-BBEC-22AD-7608A414156B}"/>
          </ac:picMkLst>
        </pc:picChg>
      </pc:sldChg>
      <pc:sldChg chg="modSp mod modTransition">
        <pc:chgData name="丞棟 王" userId="b710e120d12f6a1a" providerId="LiveId" clId="{3F090944-37DE-4205-A451-F000D3053340}" dt="2026-01-13T02:05:18.160" v="518" actId="1035"/>
        <pc:sldMkLst>
          <pc:docMk/>
          <pc:sldMk cId="2231414872" sldId="260"/>
        </pc:sldMkLst>
        <pc:spChg chg="mod">
          <ac:chgData name="丞棟 王" userId="b710e120d12f6a1a" providerId="LiveId" clId="{3F090944-37DE-4205-A451-F000D3053340}" dt="2026-01-13T02:05:18.160" v="518" actId="1035"/>
          <ac:spMkLst>
            <pc:docMk/>
            <pc:sldMk cId="2231414872" sldId="260"/>
            <ac:spMk id="5" creationId="{BEF61BE3-2D32-026F-5C0F-C18CA6C6CDBE}"/>
          </ac:spMkLst>
        </pc:spChg>
        <pc:spChg chg="mod">
          <ac:chgData name="丞棟 王" userId="b710e120d12f6a1a" providerId="LiveId" clId="{3F090944-37DE-4205-A451-F000D3053340}" dt="2026-01-13T02:05:18.160" v="518" actId="1035"/>
          <ac:spMkLst>
            <pc:docMk/>
            <pc:sldMk cId="2231414872" sldId="260"/>
            <ac:spMk id="6" creationId="{39C2B0ED-7B58-EB42-6A69-6A293CD78AC7}"/>
          </ac:spMkLst>
        </pc:spChg>
        <pc:spChg chg="mod">
          <ac:chgData name="丞棟 王" userId="b710e120d12f6a1a" providerId="LiveId" clId="{3F090944-37DE-4205-A451-F000D3053340}" dt="2026-01-13T02:05:18.160" v="518" actId="1035"/>
          <ac:spMkLst>
            <pc:docMk/>
            <pc:sldMk cId="2231414872" sldId="260"/>
            <ac:spMk id="7" creationId="{E361DFD2-967E-C60A-B892-F11FA487FF47}"/>
          </ac:spMkLst>
        </pc:spChg>
        <pc:spChg chg="mod">
          <ac:chgData name="丞棟 王" userId="b710e120d12f6a1a" providerId="LiveId" clId="{3F090944-37DE-4205-A451-F000D3053340}" dt="2026-01-13T02:05:18.160" v="518" actId="1035"/>
          <ac:spMkLst>
            <pc:docMk/>
            <pc:sldMk cId="2231414872" sldId="260"/>
            <ac:spMk id="8" creationId="{E476AC44-BAF0-67AB-1E33-9F08B8D752D1}"/>
          </ac:spMkLst>
        </pc:spChg>
        <pc:spChg chg="mod">
          <ac:chgData name="丞棟 王" userId="b710e120d12f6a1a" providerId="LiveId" clId="{3F090944-37DE-4205-A451-F000D3053340}" dt="2026-01-13T02:05:18.160" v="518" actId="1035"/>
          <ac:spMkLst>
            <pc:docMk/>
            <pc:sldMk cId="2231414872" sldId="260"/>
            <ac:spMk id="10" creationId="{944A54DA-06AE-42BE-AC70-EDB633F663A1}"/>
          </ac:spMkLst>
        </pc:spChg>
        <pc:spChg chg="mod">
          <ac:chgData name="丞棟 王" userId="b710e120d12f6a1a" providerId="LiveId" clId="{3F090944-37DE-4205-A451-F000D3053340}" dt="2026-01-13T02:05:18.160" v="518" actId="1035"/>
          <ac:spMkLst>
            <pc:docMk/>
            <pc:sldMk cId="2231414872" sldId="260"/>
            <ac:spMk id="11" creationId="{339BB667-01F9-395D-1D87-65EDF272E215}"/>
          </ac:spMkLst>
        </pc:spChg>
        <pc:spChg chg="mod">
          <ac:chgData name="丞棟 王" userId="b710e120d12f6a1a" providerId="LiveId" clId="{3F090944-37DE-4205-A451-F000D3053340}" dt="2026-01-13T02:05:18.160" v="518" actId="1035"/>
          <ac:spMkLst>
            <pc:docMk/>
            <pc:sldMk cId="2231414872" sldId="260"/>
            <ac:spMk id="13" creationId="{4F9E1693-1CB4-68C6-2691-BB7AC6522211}"/>
          </ac:spMkLst>
        </pc:spChg>
        <pc:spChg chg="mod">
          <ac:chgData name="丞棟 王" userId="b710e120d12f6a1a" providerId="LiveId" clId="{3F090944-37DE-4205-A451-F000D3053340}" dt="2026-01-13T02:05:18.160" v="518" actId="1035"/>
          <ac:spMkLst>
            <pc:docMk/>
            <pc:sldMk cId="2231414872" sldId="260"/>
            <ac:spMk id="14" creationId="{FEBC40B5-2820-8CBE-EE2D-1219DA2C99E8}"/>
          </ac:spMkLst>
        </pc:spChg>
        <pc:spChg chg="mod">
          <ac:chgData name="丞棟 王" userId="b710e120d12f6a1a" providerId="LiveId" clId="{3F090944-37DE-4205-A451-F000D3053340}" dt="2026-01-13T02:05:18.160" v="518" actId="1035"/>
          <ac:spMkLst>
            <pc:docMk/>
            <pc:sldMk cId="2231414872" sldId="260"/>
            <ac:spMk id="16" creationId="{A02ADC4E-445B-5440-20BE-FF0334DD256D}"/>
          </ac:spMkLst>
        </pc:spChg>
        <pc:spChg chg="mod">
          <ac:chgData name="丞棟 王" userId="b710e120d12f6a1a" providerId="LiveId" clId="{3F090944-37DE-4205-A451-F000D3053340}" dt="2026-01-13T02:05:18.160" v="518" actId="1035"/>
          <ac:spMkLst>
            <pc:docMk/>
            <pc:sldMk cId="2231414872" sldId="260"/>
            <ac:spMk id="17" creationId="{806D2518-3299-BE98-59CF-C09272B91C68}"/>
          </ac:spMkLst>
        </pc:spChg>
      </pc:sldChg>
      <pc:sldChg chg="modSp mod modTransition">
        <pc:chgData name="丞棟 王" userId="b710e120d12f6a1a" providerId="LiveId" clId="{3F090944-37DE-4205-A451-F000D3053340}" dt="2026-01-13T02:07:15.938" v="543" actId="14100"/>
        <pc:sldMkLst>
          <pc:docMk/>
          <pc:sldMk cId="2644996450" sldId="261"/>
        </pc:sldMkLst>
        <pc:spChg chg="mod">
          <ac:chgData name="丞棟 王" userId="b710e120d12f6a1a" providerId="LiveId" clId="{3F090944-37DE-4205-A451-F000D3053340}" dt="2026-01-13T02:07:15.938" v="543" actId="14100"/>
          <ac:spMkLst>
            <pc:docMk/>
            <pc:sldMk cId="2644996450" sldId="261"/>
            <ac:spMk id="4" creationId="{263F98E7-675D-D4D3-511B-EAE02B31332E}"/>
          </ac:spMkLst>
        </pc:spChg>
        <pc:spChg chg="mod">
          <ac:chgData name="丞棟 王" userId="b710e120d12f6a1a" providerId="LiveId" clId="{3F090944-37DE-4205-A451-F000D3053340}" dt="2026-01-13T02:06:56.391" v="529" actId="403"/>
          <ac:spMkLst>
            <pc:docMk/>
            <pc:sldMk cId="2644996450" sldId="261"/>
            <ac:spMk id="6" creationId="{F6193513-3C67-3296-DF60-9EB16B11748D}"/>
          </ac:spMkLst>
        </pc:spChg>
      </pc:sldChg>
      <pc:sldChg chg="modTransition">
        <pc:chgData name="丞棟 王" userId="b710e120d12f6a1a" providerId="LiveId" clId="{3F090944-37DE-4205-A451-F000D3053340}" dt="2026-01-13T00:54:46.318" v="36"/>
        <pc:sldMkLst>
          <pc:docMk/>
          <pc:sldMk cId="539664951" sldId="262"/>
        </pc:sldMkLst>
      </pc:sldChg>
      <pc:sldChg chg="modTransition">
        <pc:chgData name="丞棟 王" userId="b710e120d12f6a1a" providerId="LiveId" clId="{3F090944-37DE-4205-A451-F000D3053340}" dt="2026-01-13T00:55:10.763" v="39"/>
        <pc:sldMkLst>
          <pc:docMk/>
          <pc:sldMk cId="891222843" sldId="263"/>
        </pc:sldMkLst>
      </pc:sldChg>
      <pc:sldChg chg="modTransition">
        <pc:chgData name="丞棟 王" userId="b710e120d12f6a1a" providerId="LiveId" clId="{3F090944-37DE-4205-A451-F000D3053340}" dt="2026-01-13T00:55:29.103" v="41"/>
        <pc:sldMkLst>
          <pc:docMk/>
          <pc:sldMk cId="3271518496" sldId="264"/>
        </pc:sldMkLst>
      </pc:sldChg>
      <pc:sldChg chg="delSp modSp mod modTransition">
        <pc:chgData name="丞棟 王" userId="b710e120d12f6a1a" providerId="LiveId" clId="{3F090944-37DE-4205-A451-F000D3053340}" dt="2026-01-13T00:55:49.022" v="43" actId="21"/>
        <pc:sldMkLst>
          <pc:docMk/>
          <pc:sldMk cId="2427228352" sldId="265"/>
        </pc:sldMkLst>
        <pc:spChg chg="mod">
          <ac:chgData name="丞棟 王" userId="b710e120d12f6a1a" providerId="LiveId" clId="{3F090944-37DE-4205-A451-F000D3053340}" dt="2026-01-13T00:48:19.017" v="1" actId="1076"/>
          <ac:spMkLst>
            <pc:docMk/>
            <pc:sldMk cId="2427228352" sldId="265"/>
            <ac:spMk id="38" creationId="{6C796736-D2CA-3124-7695-13BA8632D0C9}"/>
          </ac:spMkLst>
        </pc:spChg>
        <pc:spChg chg="del">
          <ac:chgData name="丞棟 王" userId="b710e120d12f6a1a" providerId="LiveId" clId="{3F090944-37DE-4205-A451-F000D3053340}" dt="2026-01-13T00:55:49.022" v="43" actId="21"/>
          <ac:spMkLst>
            <pc:docMk/>
            <pc:sldMk cId="2427228352" sldId="265"/>
            <ac:spMk id="39" creationId="{52A4E063-2252-C9EA-D4F1-0C6D431949C9}"/>
          </ac:spMkLst>
        </pc:spChg>
      </pc:sldChg>
      <pc:sldChg chg="addSp delSp modSp new mod modTransition">
        <pc:chgData name="丞棟 王" userId="b710e120d12f6a1a" providerId="LiveId" clId="{3F090944-37DE-4205-A451-F000D3053340}" dt="2026-01-13T02:06:41.101" v="525"/>
        <pc:sldMkLst>
          <pc:docMk/>
          <pc:sldMk cId="848652856" sldId="266"/>
        </pc:sldMkLst>
        <pc:spChg chg="del">
          <ac:chgData name="丞棟 王" userId="b710e120d12f6a1a" providerId="LiveId" clId="{3F090944-37DE-4205-A451-F000D3053340}" dt="2026-01-13T00:49:02.815" v="3" actId="478"/>
          <ac:spMkLst>
            <pc:docMk/>
            <pc:sldMk cId="848652856" sldId="266"/>
            <ac:spMk id="2" creationId="{3ACC9D6A-0C0C-E6FC-DDA3-021D70BEED04}"/>
          </ac:spMkLst>
        </pc:spChg>
        <pc:spChg chg="del">
          <ac:chgData name="丞棟 王" userId="b710e120d12f6a1a" providerId="LiveId" clId="{3F090944-37DE-4205-A451-F000D3053340}" dt="2026-01-13T00:49:03.684" v="4" actId="478"/>
          <ac:spMkLst>
            <pc:docMk/>
            <pc:sldMk cId="848652856" sldId="266"/>
            <ac:spMk id="3" creationId="{AF57E651-53C4-D70D-1B5B-AF6BF80CAD81}"/>
          </ac:spMkLst>
        </pc:spChg>
        <pc:spChg chg="add del mod">
          <ac:chgData name="丞棟 王" userId="b710e120d12f6a1a" providerId="LiveId" clId="{3F090944-37DE-4205-A451-F000D3053340}" dt="2026-01-13T00:56:27.032" v="101"/>
          <ac:spMkLst>
            <pc:docMk/>
            <pc:sldMk cId="848652856" sldId="266"/>
            <ac:spMk id="4" creationId="{5168041A-0001-7B2C-C2FC-273E91A5DDA3}"/>
          </ac:spMkLst>
        </pc:spChg>
        <pc:spChg chg="add mod">
          <ac:chgData name="丞棟 王" userId="b710e120d12f6a1a" providerId="LiveId" clId="{3F090944-37DE-4205-A451-F000D3053340}" dt="2026-01-13T01:05:25.492" v="170" actId="1076"/>
          <ac:spMkLst>
            <pc:docMk/>
            <pc:sldMk cId="848652856" sldId="266"/>
            <ac:spMk id="5" creationId="{9B1A8866-8D9C-7FF6-1A3D-C20457B06680}"/>
          </ac:spMkLst>
        </pc:spChg>
        <pc:spChg chg="add mod">
          <ac:chgData name="丞棟 王" userId="b710e120d12f6a1a" providerId="LiveId" clId="{3F090944-37DE-4205-A451-F000D3053340}" dt="2026-01-13T02:00:00.808" v="179" actId="6559"/>
          <ac:spMkLst>
            <pc:docMk/>
            <pc:sldMk cId="848652856" sldId="266"/>
            <ac:spMk id="6" creationId="{51E60FFD-3E42-8B22-510D-23A512537240}"/>
          </ac:spMkLst>
        </pc:spChg>
        <pc:spChg chg="add mod">
          <ac:chgData name="丞棟 王" userId="b710e120d12f6a1a" providerId="LiveId" clId="{3F090944-37DE-4205-A451-F000D3053340}" dt="2026-01-13T01:05:25.492" v="170" actId="1076"/>
          <ac:spMkLst>
            <pc:docMk/>
            <pc:sldMk cId="848652856" sldId="266"/>
            <ac:spMk id="39" creationId="{52A4E063-2252-C9EA-D4F1-0C6D431949C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890E44-98C3-4F1D-92C3-58CC257FED3F}" type="datetimeFigureOut">
              <a:rPr lang="zh-TW" altLang="en-US" smtClean="0"/>
              <a:t>2026/1/13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072F03-D4D7-43C6-B3AD-3BDA244566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6071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072F03-D4D7-43C6-B3AD-3BDA244566B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3877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C6506-2BCB-4497-B85B-CC9FE091A71D}" type="datetimeFigureOut">
              <a:rPr lang="zh-TW" altLang="en-US" smtClean="0"/>
              <a:t>2026/1/13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F7E87-B167-41C2-95F2-1A0FF9AC7A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4180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C6506-2BCB-4497-B85B-CC9FE091A71D}" type="datetimeFigureOut">
              <a:rPr lang="zh-TW" altLang="en-US" smtClean="0"/>
              <a:t>2026/1/13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F7E87-B167-41C2-95F2-1A0FF9AC7A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9251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C6506-2BCB-4497-B85B-CC9FE091A71D}" type="datetimeFigureOut">
              <a:rPr lang="zh-TW" altLang="en-US" smtClean="0"/>
              <a:t>2026/1/13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F7E87-B167-41C2-95F2-1A0FF9AC7A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5154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C6506-2BCB-4497-B85B-CC9FE091A71D}" type="datetimeFigureOut">
              <a:rPr lang="zh-TW" altLang="en-US" smtClean="0"/>
              <a:t>2026/1/13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F7E87-B167-41C2-95F2-1A0FF9AC7A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8405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C6506-2BCB-4497-B85B-CC9FE091A71D}" type="datetimeFigureOut">
              <a:rPr lang="zh-TW" altLang="en-US" smtClean="0"/>
              <a:t>2026/1/13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F7E87-B167-41C2-95F2-1A0FF9AC7A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5880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C6506-2BCB-4497-B85B-CC9FE091A71D}" type="datetimeFigureOut">
              <a:rPr lang="zh-TW" altLang="en-US" smtClean="0"/>
              <a:t>2026/1/13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F7E87-B167-41C2-95F2-1A0FF9AC7A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8456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C6506-2BCB-4497-B85B-CC9FE091A71D}" type="datetimeFigureOut">
              <a:rPr lang="zh-TW" altLang="en-US" smtClean="0"/>
              <a:t>2026/1/13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F7E87-B167-41C2-95F2-1A0FF9AC7A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820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C6506-2BCB-4497-B85B-CC9FE091A71D}" type="datetimeFigureOut">
              <a:rPr lang="zh-TW" altLang="en-US" smtClean="0"/>
              <a:t>2026/1/13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F7E87-B167-41C2-95F2-1A0FF9AC7A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747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C6506-2BCB-4497-B85B-CC9FE091A71D}" type="datetimeFigureOut">
              <a:rPr lang="zh-TW" altLang="en-US" smtClean="0"/>
              <a:t>2026/1/13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F7E87-B167-41C2-95F2-1A0FF9AC7A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0154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C6506-2BCB-4497-B85B-CC9FE091A71D}" type="datetimeFigureOut">
              <a:rPr lang="zh-TW" altLang="en-US" smtClean="0"/>
              <a:t>2026/1/13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F7E87-B167-41C2-95F2-1A0FF9AC7A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0914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C6506-2BCB-4497-B85B-CC9FE091A71D}" type="datetimeFigureOut">
              <a:rPr lang="zh-TW" altLang="en-US" smtClean="0"/>
              <a:t>2026/1/13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F7E87-B167-41C2-95F2-1A0FF9AC7A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9071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4C6506-2BCB-4497-B85B-CC9FE091A71D}" type="datetimeFigureOut">
              <a:rPr lang="zh-TW" altLang="en-US" smtClean="0"/>
              <a:t>2026/1/13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F7E87-B167-41C2-95F2-1A0FF9AC7A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39703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1">
            <a:extLst>
              <a:ext uri="{FF2B5EF4-FFF2-40B4-BE49-F238E27FC236}">
                <a16:creationId xmlns:a16="http://schemas.microsoft.com/office/drawing/2014/main" id="{3A0FD15A-076E-EA36-68D7-8BCE00A4D5F5}"/>
              </a:ext>
            </a:extLst>
          </p:cNvPr>
          <p:cNvSpPr/>
          <p:nvPr/>
        </p:nvSpPr>
        <p:spPr>
          <a:xfrm>
            <a:off x="3260705" y="1895475"/>
            <a:ext cx="5670591" cy="1045785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>
              <a:lnSpc>
                <a:spcPts val="5551"/>
              </a:lnSpc>
            </a:pPr>
            <a:r>
              <a:rPr lang="en-US" sz="4451" dirty="0" err="1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關於我：王丞棟</a:t>
            </a:r>
            <a:endParaRPr lang="en-US" sz="445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66F4C54-6496-9E7A-CA22-B74E37F460E2}"/>
              </a:ext>
            </a:extLst>
          </p:cNvPr>
          <p:cNvSpPr txBox="1"/>
          <p:nvPr/>
        </p:nvSpPr>
        <p:spPr>
          <a:xfrm>
            <a:off x="4043362" y="3244334"/>
            <a:ext cx="4105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一個26歲青年</a:t>
            </a:r>
            <a:endParaRPr lang="en-US" altLang="zh-TW" dirty="0"/>
          </a:p>
        </p:txBody>
      </p:sp>
      <p:sp>
        <p:nvSpPr>
          <p:cNvPr id="2" name="AutoShape 2" descr="已產生圖像">
            <a:extLst>
              <a:ext uri="{FF2B5EF4-FFF2-40B4-BE49-F238E27FC236}">
                <a16:creationId xmlns:a16="http://schemas.microsoft.com/office/drawing/2014/main" id="{BA91F66C-9376-C170-A157-AF5F9133DE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169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0">
            <a:extLst>
              <a:ext uri="{FF2B5EF4-FFF2-40B4-BE49-F238E27FC236}">
                <a16:creationId xmlns:a16="http://schemas.microsoft.com/office/drawing/2014/main" id="{458D0C10-DC84-0423-9995-6949DEF8B503}"/>
              </a:ext>
            </a:extLst>
          </p:cNvPr>
          <p:cNvSpPr/>
          <p:nvPr/>
        </p:nvSpPr>
        <p:spPr>
          <a:xfrm>
            <a:off x="687705" y="420351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展望未來</a:t>
            </a:r>
            <a:endParaRPr lang="en-US" sz="3550" dirty="0"/>
          </a:p>
        </p:txBody>
      </p:sp>
      <p:sp>
        <p:nvSpPr>
          <p:cNvPr id="24" name="Shape 1">
            <a:extLst>
              <a:ext uri="{FF2B5EF4-FFF2-40B4-BE49-F238E27FC236}">
                <a16:creationId xmlns:a16="http://schemas.microsoft.com/office/drawing/2014/main" id="{B2FE8AF4-E983-4F80-1C81-96CEF0473786}"/>
              </a:ext>
            </a:extLst>
          </p:cNvPr>
          <p:cNvSpPr/>
          <p:nvPr/>
        </p:nvSpPr>
        <p:spPr>
          <a:xfrm>
            <a:off x="744379" y="1578412"/>
            <a:ext cx="226814" cy="1020604"/>
          </a:xfrm>
          <a:prstGeom prst="roundRect">
            <a:avLst>
              <a:gd name="adj" fmla="val 15001"/>
            </a:avLst>
          </a:prstGeom>
          <a:solidFill>
            <a:srgbClr val="484B51"/>
          </a:solidFill>
          <a:ln/>
        </p:spPr>
      </p:sp>
      <p:sp>
        <p:nvSpPr>
          <p:cNvPr id="25" name="Shape 2">
            <a:extLst>
              <a:ext uri="{FF2B5EF4-FFF2-40B4-BE49-F238E27FC236}">
                <a16:creationId xmlns:a16="http://schemas.microsoft.com/office/drawing/2014/main" id="{4150C390-9862-F68A-E56C-F267C2E1DFF9}"/>
              </a:ext>
            </a:extLst>
          </p:cNvPr>
          <p:cNvSpPr/>
          <p:nvPr/>
        </p:nvSpPr>
        <p:spPr>
          <a:xfrm>
            <a:off x="517565" y="1429583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484B51"/>
          </a:solidFill>
          <a:ln/>
        </p:spPr>
      </p:sp>
      <p:pic>
        <p:nvPicPr>
          <p:cNvPr id="26" name="Image 1" descr="preencoded.png">
            <a:extLst>
              <a:ext uri="{FF2B5EF4-FFF2-40B4-BE49-F238E27FC236}">
                <a16:creationId xmlns:a16="http://schemas.microsoft.com/office/drawing/2014/main" id="{CADB4A29-6626-A11C-0D2D-6D5325981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705" y="1599724"/>
            <a:ext cx="340162" cy="340162"/>
          </a:xfrm>
          <a:prstGeom prst="rect">
            <a:avLst/>
          </a:prstGeom>
        </p:spPr>
      </p:pic>
      <p:sp>
        <p:nvSpPr>
          <p:cNvPr id="27" name="Text 3">
            <a:extLst>
              <a:ext uri="{FF2B5EF4-FFF2-40B4-BE49-F238E27FC236}">
                <a16:creationId xmlns:a16="http://schemas.microsoft.com/office/drawing/2014/main" id="{1EB61BC1-8522-5EEC-3027-C512AEA2F78A}"/>
              </a:ext>
            </a:extLst>
          </p:cNvPr>
          <p:cNvSpPr/>
          <p:nvPr/>
        </p:nvSpPr>
        <p:spPr>
          <a:xfrm>
            <a:off x="1424821" y="14650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扎實基礎</a:t>
            </a:r>
            <a:endParaRPr lang="en-US" sz="2200" dirty="0"/>
          </a:p>
        </p:txBody>
      </p:sp>
      <p:sp>
        <p:nvSpPr>
          <p:cNvPr id="28" name="Text 4">
            <a:extLst>
              <a:ext uri="{FF2B5EF4-FFF2-40B4-BE49-F238E27FC236}">
                <a16:creationId xmlns:a16="http://schemas.microsoft.com/office/drawing/2014/main" id="{AC74F7B1-E019-2755-7442-656B6D66D0AB}"/>
              </a:ext>
            </a:extLst>
          </p:cNvPr>
          <p:cNvSpPr/>
          <p:nvPr/>
        </p:nvSpPr>
        <p:spPr>
          <a:xfrm>
            <a:off x="1424821" y="1955483"/>
            <a:ext cx="664916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持續精進現有技能，深化對各項工具的理解與應用</a:t>
            </a:r>
            <a:endParaRPr lang="en-US" sz="1750" dirty="0"/>
          </a:p>
        </p:txBody>
      </p:sp>
      <p:sp>
        <p:nvSpPr>
          <p:cNvPr id="29" name="Shape 5">
            <a:extLst>
              <a:ext uri="{FF2B5EF4-FFF2-40B4-BE49-F238E27FC236}">
                <a16:creationId xmlns:a16="http://schemas.microsoft.com/office/drawing/2014/main" id="{34358FDD-0DCF-0D1E-E4AD-632CB3EEAD52}"/>
              </a:ext>
            </a:extLst>
          </p:cNvPr>
          <p:cNvSpPr/>
          <p:nvPr/>
        </p:nvSpPr>
        <p:spPr>
          <a:xfrm>
            <a:off x="1084540" y="3166110"/>
            <a:ext cx="226814" cy="1020604"/>
          </a:xfrm>
          <a:prstGeom prst="roundRect">
            <a:avLst>
              <a:gd name="adj" fmla="val 15001"/>
            </a:avLst>
          </a:prstGeom>
          <a:solidFill>
            <a:srgbClr val="484B51"/>
          </a:solidFill>
          <a:ln/>
        </p:spPr>
      </p:sp>
      <p:sp>
        <p:nvSpPr>
          <p:cNvPr id="30" name="Shape 6">
            <a:extLst>
              <a:ext uri="{FF2B5EF4-FFF2-40B4-BE49-F238E27FC236}">
                <a16:creationId xmlns:a16="http://schemas.microsoft.com/office/drawing/2014/main" id="{2EFEABFF-F04D-3650-22E8-79AD8F4C704D}"/>
              </a:ext>
            </a:extLst>
          </p:cNvPr>
          <p:cNvSpPr/>
          <p:nvPr/>
        </p:nvSpPr>
        <p:spPr>
          <a:xfrm>
            <a:off x="857726" y="3017282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484B51"/>
          </a:solidFill>
          <a:ln/>
        </p:spPr>
      </p:sp>
      <p:pic>
        <p:nvPicPr>
          <p:cNvPr id="31" name="Image 2" descr="preencoded.png">
            <a:extLst>
              <a:ext uri="{FF2B5EF4-FFF2-40B4-BE49-F238E27FC236}">
                <a16:creationId xmlns:a16="http://schemas.microsoft.com/office/drawing/2014/main" id="{E25F9680-CC60-7F64-67C7-EDADE5E3C3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867" y="3187422"/>
            <a:ext cx="340162" cy="340162"/>
          </a:xfrm>
          <a:prstGeom prst="rect">
            <a:avLst/>
          </a:prstGeom>
        </p:spPr>
      </p:pic>
      <p:sp>
        <p:nvSpPr>
          <p:cNvPr id="32" name="Text 7">
            <a:extLst>
              <a:ext uri="{FF2B5EF4-FFF2-40B4-BE49-F238E27FC236}">
                <a16:creationId xmlns:a16="http://schemas.microsoft.com/office/drawing/2014/main" id="{94760BA4-8848-82CE-79E0-3C392A2B56C2}"/>
              </a:ext>
            </a:extLst>
          </p:cNvPr>
          <p:cNvSpPr/>
          <p:nvPr/>
        </p:nvSpPr>
        <p:spPr>
          <a:xfrm>
            <a:off x="1764983" y="3052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累積作品</a:t>
            </a:r>
            <a:endParaRPr lang="en-US" sz="2200" dirty="0"/>
          </a:p>
        </p:txBody>
      </p:sp>
      <p:sp>
        <p:nvSpPr>
          <p:cNvPr id="33" name="Text 8">
            <a:extLst>
              <a:ext uri="{FF2B5EF4-FFF2-40B4-BE49-F238E27FC236}">
                <a16:creationId xmlns:a16="http://schemas.microsoft.com/office/drawing/2014/main" id="{C6B6D86F-2BD9-FF8C-32BE-729374F1696D}"/>
              </a:ext>
            </a:extLst>
          </p:cNvPr>
          <p:cNvSpPr/>
          <p:nvPr/>
        </p:nvSpPr>
        <p:spPr>
          <a:xfrm>
            <a:off x="1764983" y="3543181"/>
            <a:ext cx="63090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完成更多實際專案，將知識轉化為具體成果</a:t>
            </a:r>
            <a:endParaRPr lang="en-US" sz="1750" dirty="0"/>
          </a:p>
        </p:txBody>
      </p:sp>
      <p:sp>
        <p:nvSpPr>
          <p:cNvPr id="34" name="Shape 9">
            <a:extLst>
              <a:ext uri="{FF2B5EF4-FFF2-40B4-BE49-F238E27FC236}">
                <a16:creationId xmlns:a16="http://schemas.microsoft.com/office/drawing/2014/main" id="{2E8DA184-D3D6-9B08-77A9-B75E8C535777}"/>
              </a:ext>
            </a:extLst>
          </p:cNvPr>
          <p:cNvSpPr/>
          <p:nvPr/>
        </p:nvSpPr>
        <p:spPr>
          <a:xfrm>
            <a:off x="1424821" y="4753808"/>
            <a:ext cx="226814" cy="1020604"/>
          </a:xfrm>
          <a:prstGeom prst="roundRect">
            <a:avLst>
              <a:gd name="adj" fmla="val 15001"/>
            </a:avLst>
          </a:prstGeom>
          <a:solidFill>
            <a:srgbClr val="484B51"/>
          </a:solidFill>
          <a:ln/>
        </p:spPr>
      </p:sp>
      <p:sp>
        <p:nvSpPr>
          <p:cNvPr id="35" name="Shape 10">
            <a:extLst>
              <a:ext uri="{FF2B5EF4-FFF2-40B4-BE49-F238E27FC236}">
                <a16:creationId xmlns:a16="http://schemas.microsoft.com/office/drawing/2014/main" id="{96CEE0C3-22B4-0C23-6A26-3575782B0B7E}"/>
              </a:ext>
            </a:extLst>
          </p:cNvPr>
          <p:cNvSpPr/>
          <p:nvPr/>
        </p:nvSpPr>
        <p:spPr>
          <a:xfrm>
            <a:off x="1198007" y="4604980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484B51"/>
          </a:solidFill>
          <a:ln/>
        </p:spPr>
      </p:sp>
      <p:pic>
        <p:nvPicPr>
          <p:cNvPr id="36" name="Image 3" descr="preencoded.png">
            <a:extLst>
              <a:ext uri="{FF2B5EF4-FFF2-40B4-BE49-F238E27FC236}">
                <a16:creationId xmlns:a16="http://schemas.microsoft.com/office/drawing/2014/main" id="{F7EA70E4-9A8E-1127-2F30-A92779BF61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8147" y="4775121"/>
            <a:ext cx="340162" cy="340162"/>
          </a:xfrm>
          <a:prstGeom prst="rect">
            <a:avLst/>
          </a:prstGeom>
        </p:spPr>
      </p:pic>
      <p:sp>
        <p:nvSpPr>
          <p:cNvPr id="37" name="Text 11">
            <a:extLst>
              <a:ext uri="{FF2B5EF4-FFF2-40B4-BE49-F238E27FC236}">
                <a16:creationId xmlns:a16="http://schemas.microsoft.com/office/drawing/2014/main" id="{B244BFE7-A417-8C2A-4379-AEE20229610B}"/>
              </a:ext>
            </a:extLst>
          </p:cNvPr>
          <p:cNvSpPr/>
          <p:nvPr/>
        </p:nvSpPr>
        <p:spPr>
          <a:xfrm>
            <a:off x="2105263" y="46404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職涯發展</a:t>
            </a:r>
            <a:endParaRPr lang="en-US" sz="2200" dirty="0"/>
          </a:p>
        </p:txBody>
      </p:sp>
      <p:sp>
        <p:nvSpPr>
          <p:cNvPr id="38" name="Text 12">
            <a:extLst>
              <a:ext uri="{FF2B5EF4-FFF2-40B4-BE49-F238E27FC236}">
                <a16:creationId xmlns:a16="http://schemas.microsoft.com/office/drawing/2014/main" id="{6C796736-D2CA-3124-7695-13BA8632D0C9}"/>
              </a:ext>
            </a:extLst>
          </p:cNvPr>
          <p:cNvSpPr/>
          <p:nvPr/>
        </p:nvSpPr>
        <p:spPr>
          <a:xfrm>
            <a:off x="2139970" y="5135277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準備好迎接新的挑戰，在專業領域中持續成長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427228352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13">
            <a:extLst>
              <a:ext uri="{FF2B5EF4-FFF2-40B4-BE49-F238E27FC236}">
                <a16:creationId xmlns:a16="http://schemas.microsoft.com/office/drawing/2014/main" id="{52A4E063-2252-C9EA-D4F1-0C6D431949C9}"/>
              </a:ext>
            </a:extLst>
          </p:cNvPr>
          <p:cNvSpPr/>
          <p:nvPr/>
        </p:nvSpPr>
        <p:spPr>
          <a:xfrm>
            <a:off x="1918170" y="4970572"/>
            <a:ext cx="8355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感謝您花時間了解我。我期待能在新的環境中貢獻所長，與團隊一起創造價值。</a:t>
            </a:r>
            <a:endParaRPr lang="en-US" sz="175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B1A8866-8D9C-7FF6-1A3D-C20457B06680}"/>
              </a:ext>
            </a:extLst>
          </p:cNvPr>
          <p:cNvSpPr txBox="1"/>
          <p:nvPr/>
        </p:nvSpPr>
        <p:spPr>
          <a:xfrm>
            <a:off x="4618673" y="432879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以上就是我的自我介紹內容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1E60FFD-3E42-8B22-510D-23A512537240}"/>
              </a:ext>
            </a:extLst>
          </p:cNvPr>
          <p:cNvSpPr/>
          <p:nvPr/>
        </p:nvSpPr>
        <p:spPr>
          <a:xfrm>
            <a:off x="1918171" y="2072660"/>
            <a:ext cx="8355658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 algn="ctr"/>
            <a:r>
              <a:rPr lang="en-US" altLang="zh-TW" sz="8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BIZ UDPMincho Medium" panose="02020500000000000000" pitchFamily="18" charset="-128"/>
                <a:ea typeface="BIZ UDPMincho Medium" panose="02020500000000000000" pitchFamily="18" charset="-128"/>
              </a:rPr>
              <a:t>Thank you!</a:t>
            </a:r>
            <a:endParaRPr lang="zh-TW" altLang="en-US" sz="88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BIZ UDPMincho Medium" panose="02020500000000000000" pitchFamily="18" charset="-128"/>
              <a:ea typeface="BIZ UDPMincho Medium" panose="020205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865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7FD78B2D-0103-9FF7-142B-733B22947C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793" y="0"/>
            <a:ext cx="4911207" cy="6858000"/>
          </a:xfrm>
          <a:prstGeom prst="rect">
            <a:avLst/>
          </a:prstGeom>
        </p:spPr>
      </p:pic>
      <p:sp>
        <p:nvSpPr>
          <p:cNvPr id="5" name="Shape 0">
            <a:extLst>
              <a:ext uri="{FF2B5EF4-FFF2-40B4-BE49-F238E27FC236}">
                <a16:creationId xmlns:a16="http://schemas.microsoft.com/office/drawing/2014/main" id="{0EDFF050-3740-5596-01D6-23246E9BBED3}"/>
              </a:ext>
            </a:extLst>
          </p:cNvPr>
          <p:cNvSpPr/>
          <p:nvPr/>
        </p:nvSpPr>
        <p:spPr>
          <a:xfrm>
            <a:off x="374689" y="1979890"/>
            <a:ext cx="1024437" cy="520304"/>
          </a:xfrm>
          <a:prstGeom prst="roundRect">
            <a:avLst>
              <a:gd name="adj" fmla="val 6386"/>
            </a:avLst>
          </a:prstGeom>
          <a:solidFill>
            <a:srgbClr val="4D1F00"/>
          </a:solidFill>
          <a:ln/>
        </p:spPr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0CB5159B-D24E-FC15-1440-D6CB9084387E}"/>
              </a:ext>
            </a:extLst>
          </p:cNvPr>
          <p:cNvSpPr/>
          <p:nvPr/>
        </p:nvSpPr>
        <p:spPr>
          <a:xfrm>
            <a:off x="514451" y="2062877"/>
            <a:ext cx="744912" cy="35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基本資料</a:t>
            </a:r>
            <a:endParaRPr lang="en-US" sz="140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2D83146D-BE50-FACD-05BD-E1CA5BF50AB3}"/>
              </a:ext>
            </a:extLst>
          </p:cNvPr>
          <p:cNvSpPr/>
          <p:nvPr/>
        </p:nvSpPr>
        <p:spPr>
          <a:xfrm>
            <a:off x="374690" y="627459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我的學習旅程</a:t>
            </a:r>
            <a:endParaRPr lang="en-US" sz="355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743F79BF-33FF-2C83-D033-5984FCC07C4E}"/>
              </a:ext>
            </a:extLst>
          </p:cNvPr>
          <p:cNvSpPr/>
          <p:nvPr/>
        </p:nvSpPr>
        <p:spPr>
          <a:xfrm>
            <a:off x="374689" y="27542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教育背景</a:t>
            </a:r>
            <a:endParaRPr lang="en-US" sz="22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C0C182A2-4DCB-B63B-4961-FA4CE0F930AB}"/>
              </a:ext>
            </a:extLst>
          </p:cNvPr>
          <p:cNvSpPr/>
          <p:nvPr/>
        </p:nvSpPr>
        <p:spPr>
          <a:xfrm>
            <a:off x="374689" y="3335380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從萬能科技大學出發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，</a:t>
            </a:r>
            <a:r>
              <a:rPr lang="zh-TW" alt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在讀大學期間感到很迷茫，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在二年級時做出了重要決定</a:t>
            </a:r>
            <a:r>
              <a:rPr lang="zh-TW" alt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，決定先休學，輟學的這兩年我去當完了兵，後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轉學到台中科技大學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，</a:t>
            </a:r>
            <a:r>
              <a:rPr lang="zh-TW" alt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於</a:t>
            </a:r>
            <a:r>
              <a:rPr lang="en-US" altLang="zh-TW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2024</a:t>
            </a:r>
            <a:r>
              <a:rPr lang="zh-TW" alt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altLang="zh-TW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(113</a:t>
            </a:r>
            <a:r>
              <a:rPr lang="zh-TW" alt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年時</a:t>
            </a:r>
            <a:r>
              <a:rPr lang="en-US" altLang="zh-TW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</a:t>
            </a:r>
            <a:r>
              <a:rPr lang="zh-TW" alt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在那裡完成學業。這段轉學經歷讓我學會</a:t>
            </a:r>
            <a:r>
              <a:rPr lang="zh-TW" alt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許多事情。</a:t>
            </a:r>
            <a:endParaRPr lang="en-US" sz="175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B4032F05-E1C1-0DCD-225C-116059EE0F14}"/>
              </a:ext>
            </a:extLst>
          </p:cNvPr>
          <p:cNvSpPr/>
          <p:nvPr/>
        </p:nvSpPr>
        <p:spPr>
          <a:xfrm>
            <a:off x="4090609" y="27542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成長軌跡</a:t>
            </a:r>
            <a:endParaRPr lang="en-US" sz="220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6D1C4544-F7CF-EF40-7A04-36AB19D7150B}"/>
              </a:ext>
            </a:extLst>
          </p:cNvPr>
          <p:cNvSpPr/>
          <p:nvPr/>
        </p:nvSpPr>
        <p:spPr>
          <a:xfrm>
            <a:off x="4090610" y="3335380"/>
            <a:ext cx="31901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現年26歲，帶著扎實的學習經歷和對未來的期待。每一次的選擇都是為了成為更好的自己，每一步都在為未來奠定基礎。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562919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8831312C-2E59-A773-B043-F54B4248C97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40609" y="0"/>
            <a:ext cx="4451391" cy="685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24F7F55E-860C-49F4-32E5-789EAFF8ABED}"/>
              </a:ext>
            </a:extLst>
          </p:cNvPr>
          <p:cNvSpPr/>
          <p:nvPr/>
        </p:nvSpPr>
        <p:spPr>
          <a:xfrm>
            <a:off x="184190" y="343972"/>
            <a:ext cx="49887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成長環境：在桃園的日子</a:t>
            </a:r>
            <a:endParaRPr lang="en-US" sz="3550" dirty="0"/>
          </a:p>
        </p:txBody>
      </p:sp>
      <p:sp>
        <p:nvSpPr>
          <p:cNvPr id="6" name="Shape 1">
            <a:extLst>
              <a:ext uri="{FF2B5EF4-FFF2-40B4-BE49-F238E27FC236}">
                <a16:creationId xmlns:a16="http://schemas.microsoft.com/office/drawing/2014/main" id="{72B76C9E-4053-A73B-2D19-DE715A0AF806}"/>
              </a:ext>
            </a:extLst>
          </p:cNvPr>
          <p:cNvSpPr/>
          <p:nvPr/>
        </p:nvSpPr>
        <p:spPr>
          <a:xfrm>
            <a:off x="184190" y="1251109"/>
            <a:ext cx="3664744" cy="2032754"/>
          </a:xfrm>
          <a:prstGeom prst="roundRect">
            <a:avLst>
              <a:gd name="adj" fmla="val 1674"/>
            </a:avLst>
          </a:prstGeom>
          <a:solidFill>
            <a:srgbClr val="484B51"/>
          </a:solidFill>
          <a:ln/>
        </p:spPr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32B04900-683D-F48F-3EC6-9E09BE44772E}"/>
              </a:ext>
            </a:extLst>
          </p:cNvPr>
          <p:cNvSpPr/>
          <p:nvPr/>
        </p:nvSpPr>
        <p:spPr>
          <a:xfrm>
            <a:off x="411004" y="14779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家庭結構</a:t>
            </a:r>
            <a:endParaRPr lang="en-US" sz="220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F773152D-CA96-890F-ABF5-099E7258C527}"/>
              </a:ext>
            </a:extLst>
          </p:cNvPr>
          <p:cNvSpPr/>
          <p:nvPr/>
        </p:nvSpPr>
        <p:spPr>
          <a:xfrm>
            <a:off x="411004" y="1968341"/>
            <a:ext cx="3211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五口之家：爸爸、媽媽、姐姐、哥哥和我。雖然年齡差距大，但每個人都有各自的故事。</a:t>
            </a:r>
            <a:endParaRPr lang="en-US" sz="1750" dirty="0"/>
          </a:p>
        </p:txBody>
      </p:sp>
      <p:sp>
        <p:nvSpPr>
          <p:cNvPr id="9" name="Shape 4">
            <a:extLst>
              <a:ext uri="{FF2B5EF4-FFF2-40B4-BE49-F238E27FC236}">
                <a16:creationId xmlns:a16="http://schemas.microsoft.com/office/drawing/2014/main" id="{ECE3C0D5-399F-FBAF-48CB-185288A84828}"/>
              </a:ext>
            </a:extLst>
          </p:cNvPr>
          <p:cNvSpPr/>
          <p:nvPr/>
        </p:nvSpPr>
        <p:spPr>
          <a:xfrm>
            <a:off x="4018122" y="1256586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484B51"/>
          </a:solidFill>
          <a:ln/>
        </p:spPr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F4D1FFF1-84EF-7146-8D9B-C3DC471833DB}"/>
              </a:ext>
            </a:extLst>
          </p:cNvPr>
          <p:cNvSpPr/>
          <p:nvPr/>
        </p:nvSpPr>
        <p:spPr>
          <a:xfrm>
            <a:off x="4302562" y="14779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童年記憶</a:t>
            </a:r>
            <a:endParaRPr lang="en-US" sz="220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88958EB1-419D-D6B4-2BAC-53576076F5CE}"/>
              </a:ext>
            </a:extLst>
          </p:cNvPr>
          <p:cNvSpPr/>
          <p:nvPr/>
        </p:nvSpPr>
        <p:spPr>
          <a:xfrm>
            <a:off x="4302562" y="1968341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父母忙於工作，哥哥個性不好，姐姐大我十歲常晚歸。這些經歷讓我學會獨立與自我成長。</a:t>
            </a:r>
            <a:endParaRPr lang="en-US" sz="1750" dirty="0"/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2D0D2B53-90C4-9B6B-C95E-AA5D1F40BC8E}"/>
              </a:ext>
            </a:extLst>
          </p:cNvPr>
          <p:cNvSpPr/>
          <p:nvPr/>
        </p:nvSpPr>
        <p:spPr>
          <a:xfrm>
            <a:off x="184190" y="3510677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6D50D7EC-09AE-40EF-24C4-2983B7525E62}"/>
              </a:ext>
            </a:extLst>
          </p:cNvPr>
          <p:cNvSpPr/>
          <p:nvPr/>
        </p:nvSpPr>
        <p:spPr>
          <a:xfrm>
            <a:off x="411004" y="37374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珍貴友誼</a:t>
            </a:r>
            <a:endParaRPr lang="en-US" sz="2200" dirty="0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BB2BDFAA-49E5-4CF7-F6EC-0228B18F3BBF}"/>
              </a:ext>
            </a:extLst>
          </p:cNvPr>
          <p:cNvSpPr/>
          <p:nvPr/>
        </p:nvSpPr>
        <p:spPr>
          <a:xfrm>
            <a:off x="411003" y="4069079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幸運的是，有三位很好的朋友陪伴我度過那段時光。他們的存在讓童年不再孤單。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39517963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 descr="想找好隊友一起玩遊戲？ 組隊教學玩遊戲交朋友| Planet9.GG ｜PLANET9 全館免運中">
            <a:extLst>
              <a:ext uri="{FF2B5EF4-FFF2-40B4-BE49-F238E27FC236}">
                <a16:creationId xmlns:a16="http://schemas.microsoft.com/office/drawing/2014/main" id="{FDF9281D-47EB-46B8-3C05-B71A630FA47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4219063" y="1736527"/>
            <a:ext cx="3959934" cy="5121473"/>
          </a:xfrm>
          <a:prstGeom prst="rect">
            <a:avLst/>
          </a:prstGeom>
        </p:spPr>
      </p:pic>
      <p:pic>
        <p:nvPicPr>
          <p:cNvPr id="2056" name="Picture 8" descr="俄國西洋棋賽男童與機器人對弈慘遭「斷指」">
            <a:extLst>
              <a:ext uri="{FF2B5EF4-FFF2-40B4-BE49-F238E27FC236}">
                <a16:creationId xmlns:a16="http://schemas.microsoft.com/office/drawing/2014/main" id="{C8ADD25F-57F9-0362-1060-AFD83956D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998" y="1736527"/>
            <a:ext cx="4011393" cy="512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YORUSHIKA] 第1 張完整專輯《So I Quit Music》將於4 月10 日星期三發行。 ｜YORUSHIKA方網站">
            <a:extLst>
              <a:ext uri="{FF2B5EF4-FFF2-40B4-BE49-F238E27FC236}">
                <a16:creationId xmlns:a16="http://schemas.microsoft.com/office/drawing/2014/main" id="{18EAB3F6-77C7-7585-C16C-AF022C3B9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" y="1645801"/>
            <a:ext cx="4442103" cy="52121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0">
            <a:extLst>
              <a:ext uri="{FF2B5EF4-FFF2-40B4-BE49-F238E27FC236}">
                <a16:creationId xmlns:a16="http://schemas.microsoft.com/office/drawing/2014/main" id="{B8D9B1BF-5C95-E6AB-75ED-ED4E41AB75BD}"/>
              </a:ext>
            </a:extLst>
          </p:cNvPr>
          <p:cNvSpPr/>
          <p:nvPr/>
        </p:nvSpPr>
        <p:spPr>
          <a:xfrm>
            <a:off x="236857" y="505467"/>
            <a:ext cx="1643458" cy="482632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FFBC8F"/>
            </a:solidFill>
            <a:prstDash val="solid"/>
          </a:ln>
        </p:spPr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8E0053B7-8B60-BBEC-22AD-7608A41415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380" y="555687"/>
            <a:ext cx="302801" cy="388575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4EB8DB68-6A58-91C2-5DC3-250C68AEB60D}"/>
              </a:ext>
            </a:extLst>
          </p:cNvPr>
          <p:cNvSpPr/>
          <p:nvPr/>
        </p:nvSpPr>
        <p:spPr>
          <a:xfrm>
            <a:off x="776704" y="615166"/>
            <a:ext cx="705641" cy="263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FFBC8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興趣愛好</a:t>
            </a:r>
            <a:endParaRPr lang="en-US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5F685081-8270-5BBF-72C6-7A13DEA04DCE}"/>
              </a:ext>
            </a:extLst>
          </p:cNvPr>
          <p:cNvSpPr/>
          <p:nvPr/>
        </p:nvSpPr>
        <p:spPr>
          <a:xfrm>
            <a:off x="288965" y="1078825"/>
            <a:ext cx="444210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讓我保持熱情的事物</a:t>
            </a:r>
            <a:endParaRPr lang="en-US" sz="355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39063DF1-888D-6A76-A5B7-DA19F213355C}"/>
              </a:ext>
            </a:extLst>
          </p:cNvPr>
          <p:cNvSpPr/>
          <p:nvPr/>
        </p:nvSpPr>
        <p:spPr>
          <a:xfrm>
            <a:off x="288966" y="2212776"/>
            <a:ext cx="15386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聽音樂</a:t>
            </a:r>
            <a:endParaRPr lang="en-US" sz="22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34D2B171-E1BE-BDEA-EA3B-1FD752C6509A}"/>
              </a:ext>
            </a:extLst>
          </p:cNvPr>
          <p:cNvSpPr/>
          <p:nvPr/>
        </p:nvSpPr>
        <p:spPr>
          <a:xfrm>
            <a:off x="288966" y="2703195"/>
            <a:ext cx="3235284" cy="1106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音樂總能讓我放鬆、平靜，有時更能引起深刻共鳴。這是我最重要的情緒出口。</a:t>
            </a:r>
            <a:endParaRPr lang="en-US" sz="175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3C8F722B-BE8B-6493-EBD2-693C50DCA0A3}"/>
              </a:ext>
            </a:extLst>
          </p:cNvPr>
          <p:cNvSpPr/>
          <p:nvPr/>
        </p:nvSpPr>
        <p:spPr>
          <a:xfrm>
            <a:off x="4448175" y="2212776"/>
            <a:ext cx="15386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玩遊戲</a:t>
            </a:r>
            <a:endParaRPr lang="en-US" sz="220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AD6A78C1-F7C3-DD2F-6FD1-5E5BF8DE55AA}"/>
              </a:ext>
            </a:extLst>
          </p:cNvPr>
          <p:cNvSpPr/>
          <p:nvPr/>
        </p:nvSpPr>
        <p:spPr>
          <a:xfrm>
            <a:off x="4443711" y="2701289"/>
            <a:ext cx="3447929" cy="946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在虛擬世界中探索、挑戰自我，享受遊戲帶來的樂趣與成就感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。</a:t>
            </a:r>
            <a:endParaRPr lang="en-US" sz="1750" dirty="0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22F8258C-3A8A-ECD3-A880-92BA89E2B8E6}"/>
              </a:ext>
            </a:extLst>
          </p:cNvPr>
          <p:cNvSpPr/>
          <p:nvPr/>
        </p:nvSpPr>
        <p:spPr>
          <a:xfrm>
            <a:off x="8262711" y="2212776"/>
            <a:ext cx="15386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下西洋棋</a:t>
            </a:r>
            <a:endParaRPr lang="en-US" sz="2200" dirty="0"/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EE6D9A0E-6034-BEDB-FCA5-9D1C6A7378E5}"/>
              </a:ext>
            </a:extLst>
          </p:cNvPr>
          <p:cNvSpPr/>
          <p:nvPr/>
        </p:nvSpPr>
        <p:spPr>
          <a:xfrm>
            <a:off x="8262711" y="2701289"/>
            <a:ext cx="3724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喜歡策略思考的過程，每一步都需要深思熟慮，這訓練了我的邏輯思維。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9883244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6E6FB468-FE32-3528-A29C-6BC7C00E3AF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312946" y="0"/>
            <a:ext cx="3873500" cy="6858000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BEF61BE3-2D32-026F-5C0F-C18CA6C6CDBE}"/>
              </a:ext>
            </a:extLst>
          </p:cNvPr>
          <p:cNvSpPr/>
          <p:nvPr/>
        </p:nvSpPr>
        <p:spPr>
          <a:xfrm>
            <a:off x="151805" y="119391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持續學習的信念</a:t>
            </a:r>
            <a:endParaRPr lang="en-US" sz="3550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39C2B0ED-7B58-EB42-6A69-6A293CD78AC7}"/>
              </a:ext>
            </a:extLst>
          </p:cNvPr>
          <p:cNvSpPr/>
          <p:nvPr/>
        </p:nvSpPr>
        <p:spPr>
          <a:xfrm>
            <a:off x="476726" y="111737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「知識就是力量」</a:t>
            </a:r>
            <a:endParaRPr lang="en-US" sz="265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E361DFD2-967E-C60A-B892-F11FA487FF47}"/>
              </a:ext>
            </a:extLst>
          </p:cNvPr>
          <p:cNvSpPr/>
          <p:nvPr/>
        </p:nvSpPr>
        <p:spPr>
          <a:xfrm>
            <a:off x="476726" y="1882826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在這個學習成本大幅降低的時代，我相信多一個知識就是多一種工具</a:t>
            </a:r>
            <a:endParaRPr lang="en-US" sz="1750" dirty="0"/>
          </a:p>
        </p:txBody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E476AC44-BAF0-67AB-1E33-9F08B8D752D1}"/>
              </a:ext>
            </a:extLst>
          </p:cNvPr>
          <p:cNvSpPr/>
          <p:nvPr/>
        </p:nvSpPr>
        <p:spPr>
          <a:xfrm>
            <a:off x="136565" y="777211"/>
            <a:ext cx="30480" cy="1723668"/>
          </a:xfrm>
          <a:prstGeom prst="rect">
            <a:avLst/>
          </a:prstGeom>
          <a:solidFill>
            <a:srgbClr val="FFBC8F"/>
          </a:solidFill>
          <a:ln/>
        </p:spPr>
      </p:sp>
      <p:pic>
        <p:nvPicPr>
          <p:cNvPr id="9" name="Image 1" descr="preencoded.png">
            <a:extLst>
              <a:ext uri="{FF2B5EF4-FFF2-40B4-BE49-F238E27FC236}">
                <a16:creationId xmlns:a16="http://schemas.microsoft.com/office/drawing/2014/main" id="{3CD2070E-2424-3272-3BF0-6455D963D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65" y="2756030"/>
            <a:ext cx="1134070" cy="1360884"/>
          </a:xfrm>
          <a:prstGeom prst="rect">
            <a:avLst/>
          </a:prstGeom>
        </p:spPr>
      </p:pic>
      <p:sp>
        <p:nvSpPr>
          <p:cNvPr id="10" name="Text 4">
            <a:extLst>
              <a:ext uri="{FF2B5EF4-FFF2-40B4-BE49-F238E27FC236}">
                <a16:creationId xmlns:a16="http://schemas.microsoft.com/office/drawing/2014/main" id="{944A54DA-06AE-42BE-AC70-EDB633F663A1}"/>
              </a:ext>
            </a:extLst>
          </p:cNvPr>
          <p:cNvSpPr/>
          <p:nvPr/>
        </p:nvSpPr>
        <p:spPr>
          <a:xfrm>
            <a:off x="1497449" y="29828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學習不同領域</a:t>
            </a:r>
            <a:endParaRPr lang="en-US" sz="2200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339BB667-01F9-395D-1D87-65EDF272E215}"/>
              </a:ext>
            </a:extLst>
          </p:cNvPr>
          <p:cNvSpPr/>
          <p:nvPr/>
        </p:nvSpPr>
        <p:spPr>
          <a:xfrm>
            <a:off x="1497449" y="3473262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從技術到人文，廣泛涉獵各種知識，保持好奇心與開放心態。</a:t>
            </a:r>
            <a:endParaRPr lang="en-US" sz="1750" dirty="0"/>
          </a:p>
        </p:txBody>
      </p:sp>
      <p:pic>
        <p:nvPicPr>
          <p:cNvPr id="12" name="Image 2" descr="preencoded.png">
            <a:extLst>
              <a:ext uri="{FF2B5EF4-FFF2-40B4-BE49-F238E27FC236}">
                <a16:creationId xmlns:a16="http://schemas.microsoft.com/office/drawing/2014/main" id="{E6B156C0-06C6-BFCD-308A-A73D67F25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65" y="4116914"/>
            <a:ext cx="1134070" cy="1360884"/>
          </a:xfrm>
          <a:prstGeom prst="rect">
            <a:avLst/>
          </a:prstGeom>
        </p:spPr>
      </p:pic>
      <p:sp>
        <p:nvSpPr>
          <p:cNvPr id="13" name="Text 6">
            <a:extLst>
              <a:ext uri="{FF2B5EF4-FFF2-40B4-BE49-F238E27FC236}">
                <a16:creationId xmlns:a16="http://schemas.microsoft.com/office/drawing/2014/main" id="{4F9E1693-1CB4-68C6-2691-BB7AC6522211}"/>
              </a:ext>
            </a:extLst>
          </p:cNvPr>
          <p:cNvSpPr/>
          <p:nvPr/>
        </p:nvSpPr>
        <p:spPr>
          <a:xfrm>
            <a:off x="1497449" y="43437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製作實用工具</a:t>
            </a:r>
            <a:endParaRPr lang="en-US" sz="2200" dirty="0"/>
          </a:p>
        </p:txBody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FEBC40B5-2820-8CBE-EE2D-1219DA2C99E8}"/>
              </a:ext>
            </a:extLst>
          </p:cNvPr>
          <p:cNvSpPr/>
          <p:nvPr/>
        </p:nvSpPr>
        <p:spPr>
          <a:xfrm>
            <a:off x="1497449" y="4834147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將學到的知識轉化為實際應用，創造方便生活的小工具。</a:t>
            </a:r>
            <a:endParaRPr lang="en-US" sz="1750" dirty="0"/>
          </a:p>
        </p:txBody>
      </p:sp>
      <p:pic>
        <p:nvPicPr>
          <p:cNvPr id="15" name="Image 3" descr="preencoded.png">
            <a:extLst>
              <a:ext uri="{FF2B5EF4-FFF2-40B4-BE49-F238E27FC236}">
                <a16:creationId xmlns:a16="http://schemas.microsoft.com/office/drawing/2014/main" id="{A09CFBA7-6F24-1AEC-BBE2-ED77A501C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65" y="5477799"/>
            <a:ext cx="1134070" cy="1360884"/>
          </a:xfrm>
          <a:prstGeom prst="rect">
            <a:avLst/>
          </a:prstGeom>
        </p:spPr>
      </p:pic>
      <p:sp>
        <p:nvSpPr>
          <p:cNvPr id="16" name="Text 8">
            <a:extLst>
              <a:ext uri="{FF2B5EF4-FFF2-40B4-BE49-F238E27FC236}">
                <a16:creationId xmlns:a16="http://schemas.microsoft.com/office/drawing/2014/main" id="{A02ADC4E-445B-5440-20BE-FF0334DD256D}"/>
              </a:ext>
            </a:extLst>
          </p:cNvPr>
          <p:cNvSpPr/>
          <p:nvPr/>
        </p:nvSpPr>
        <p:spPr>
          <a:xfrm>
            <a:off x="1497449" y="57046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快速理解問題</a:t>
            </a:r>
            <a:endParaRPr lang="en-US" sz="2200" dirty="0"/>
          </a:p>
        </p:txBody>
      </p:sp>
      <p:sp>
        <p:nvSpPr>
          <p:cNvPr id="17" name="Text 9">
            <a:extLst>
              <a:ext uri="{FF2B5EF4-FFF2-40B4-BE49-F238E27FC236}">
                <a16:creationId xmlns:a16="http://schemas.microsoft.com/office/drawing/2014/main" id="{806D2518-3299-BE98-59CF-C09272B91C68}"/>
              </a:ext>
            </a:extLst>
          </p:cNvPr>
          <p:cNvSpPr/>
          <p:nvPr/>
        </p:nvSpPr>
        <p:spPr>
          <a:xfrm>
            <a:off x="1497449" y="6195031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培養敏銳的洞察力，能夠迅速掌握問題核心並找出解決方案。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231414872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0">
            <a:extLst>
              <a:ext uri="{FF2B5EF4-FFF2-40B4-BE49-F238E27FC236}">
                <a16:creationId xmlns:a16="http://schemas.microsoft.com/office/drawing/2014/main" id="{263F98E7-675D-D4D3-511B-EAE02B31332E}"/>
              </a:ext>
            </a:extLst>
          </p:cNvPr>
          <p:cNvSpPr/>
          <p:nvPr/>
        </p:nvSpPr>
        <p:spPr>
          <a:xfrm>
            <a:off x="164902" y="90607"/>
            <a:ext cx="942681" cy="285512"/>
          </a:xfrm>
          <a:prstGeom prst="roundRect">
            <a:avLst>
              <a:gd name="adj" fmla="val 6388"/>
            </a:avLst>
          </a:prstGeom>
          <a:solidFill>
            <a:srgbClr val="4D1F00"/>
          </a:solidFill>
          <a:ln/>
        </p:spPr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DEB7300E-6ED8-3DF5-8B81-F93E5D02D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365" y="170140"/>
            <a:ext cx="117872" cy="117872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F6193513-3C67-3296-DF60-9EB16B11748D}"/>
              </a:ext>
            </a:extLst>
          </p:cNvPr>
          <p:cNvSpPr/>
          <p:nvPr/>
        </p:nvSpPr>
        <p:spPr>
          <a:xfrm>
            <a:off x="430173" y="134778"/>
            <a:ext cx="825341" cy="343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技術能力</a:t>
            </a:r>
            <a:endParaRPr lang="en-US" sz="110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99CA64ED-9A75-13EF-515D-D8262E5B5CD3}"/>
              </a:ext>
            </a:extLst>
          </p:cNvPr>
          <p:cNvSpPr/>
          <p:nvPr/>
        </p:nvSpPr>
        <p:spPr>
          <a:xfrm>
            <a:off x="164902" y="477976"/>
            <a:ext cx="2949654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我的數位工具箱</a:t>
            </a:r>
            <a:endParaRPr lang="en-US" sz="2300" dirty="0"/>
          </a:p>
        </p:txBody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E75956F7-51E8-DA0A-A042-F44DB717A4A3}"/>
              </a:ext>
            </a:extLst>
          </p:cNvPr>
          <p:cNvSpPr/>
          <p:nvPr/>
        </p:nvSpPr>
        <p:spPr>
          <a:xfrm>
            <a:off x="2466559" y="391358"/>
            <a:ext cx="5937528" cy="1381006"/>
          </a:xfrm>
          <a:prstGeom prst="roundRect">
            <a:avLst>
              <a:gd name="adj" fmla="val 5297"/>
            </a:avLst>
          </a:prstGeom>
          <a:solidFill>
            <a:srgbClr val="292C32"/>
          </a:solidFill>
          <a:ln/>
        </p:spPr>
      </p:sp>
      <p:sp>
        <p:nvSpPr>
          <p:cNvPr id="9" name="Shape 4">
            <a:extLst>
              <a:ext uri="{FF2B5EF4-FFF2-40B4-BE49-F238E27FC236}">
                <a16:creationId xmlns:a16="http://schemas.microsoft.com/office/drawing/2014/main" id="{F14A845D-3D32-6ADD-61D7-3331CC531577}"/>
              </a:ext>
            </a:extLst>
          </p:cNvPr>
          <p:cNvSpPr/>
          <p:nvPr/>
        </p:nvSpPr>
        <p:spPr>
          <a:xfrm>
            <a:off x="2466559" y="376118"/>
            <a:ext cx="5937528" cy="60960"/>
          </a:xfrm>
          <a:prstGeom prst="roundRect">
            <a:avLst>
              <a:gd name="adj" fmla="val 36291"/>
            </a:avLst>
          </a:prstGeom>
          <a:solidFill>
            <a:srgbClr val="FFBC8F"/>
          </a:solidFill>
          <a:ln/>
        </p:spPr>
      </p:sp>
      <p:sp>
        <p:nvSpPr>
          <p:cNvPr id="10" name="Shape 5">
            <a:extLst>
              <a:ext uri="{FF2B5EF4-FFF2-40B4-BE49-F238E27FC236}">
                <a16:creationId xmlns:a16="http://schemas.microsoft.com/office/drawing/2014/main" id="{240B9A98-6A8F-E11F-D98A-DE159A08B199}"/>
              </a:ext>
            </a:extLst>
          </p:cNvPr>
          <p:cNvSpPr/>
          <p:nvPr/>
        </p:nvSpPr>
        <p:spPr>
          <a:xfrm>
            <a:off x="5214045" y="170140"/>
            <a:ext cx="442436" cy="442436"/>
          </a:xfrm>
          <a:prstGeom prst="roundRect">
            <a:avLst>
              <a:gd name="adj" fmla="val 206674"/>
            </a:avLst>
          </a:prstGeom>
          <a:solidFill>
            <a:srgbClr val="FFBC8F"/>
          </a:solidFill>
          <a:ln/>
        </p:spPr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D4877A40-F83A-FA62-ACA6-F7D32FCFE8DD}"/>
              </a:ext>
            </a:extLst>
          </p:cNvPr>
          <p:cNvSpPr/>
          <p:nvPr/>
        </p:nvSpPr>
        <p:spPr>
          <a:xfrm>
            <a:off x="5346800" y="280749"/>
            <a:ext cx="176927" cy="221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1350" dirty="0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354484E9-71B7-EAE7-ACD1-630FDA42F152}"/>
              </a:ext>
            </a:extLst>
          </p:cNvPr>
          <p:cNvSpPr/>
          <p:nvPr/>
        </p:nvSpPr>
        <p:spPr>
          <a:xfrm>
            <a:off x="2629198" y="759975"/>
            <a:ext cx="184356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AI圖像生成</a:t>
            </a:r>
            <a:endParaRPr lang="en-US" sz="1450" dirty="0"/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690AF1AB-F9FC-82A6-F0B2-E41D85AFB504}"/>
              </a:ext>
            </a:extLst>
          </p:cNvPr>
          <p:cNvSpPr/>
          <p:nvPr/>
        </p:nvSpPr>
        <p:spPr>
          <a:xfrm>
            <a:off x="2629198" y="1137761"/>
            <a:ext cx="5612249" cy="471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ComfyUI</a:t>
            </a: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深入理解每個模組的功能、用處與玩法，掌握提示詞技巧，創造各種視覺內容。</a:t>
            </a:r>
            <a:endParaRPr lang="en-US" sz="1150" dirty="0"/>
          </a:p>
        </p:txBody>
      </p:sp>
      <p:sp>
        <p:nvSpPr>
          <p:cNvPr id="14" name="Shape 9">
            <a:extLst>
              <a:ext uri="{FF2B5EF4-FFF2-40B4-BE49-F238E27FC236}">
                <a16:creationId xmlns:a16="http://schemas.microsoft.com/office/drawing/2014/main" id="{7EDCED67-3A8D-CDD1-9071-151774C5B40E}"/>
              </a:ext>
            </a:extLst>
          </p:cNvPr>
          <p:cNvSpPr/>
          <p:nvPr/>
        </p:nvSpPr>
        <p:spPr>
          <a:xfrm>
            <a:off x="2466559" y="2140981"/>
            <a:ext cx="5937528" cy="1145024"/>
          </a:xfrm>
          <a:prstGeom prst="roundRect">
            <a:avLst>
              <a:gd name="adj" fmla="val 6389"/>
            </a:avLst>
          </a:prstGeom>
          <a:solidFill>
            <a:srgbClr val="292C32"/>
          </a:solidFill>
          <a:ln/>
        </p:spPr>
      </p:sp>
      <p:sp>
        <p:nvSpPr>
          <p:cNvPr id="15" name="Shape 10">
            <a:extLst>
              <a:ext uri="{FF2B5EF4-FFF2-40B4-BE49-F238E27FC236}">
                <a16:creationId xmlns:a16="http://schemas.microsoft.com/office/drawing/2014/main" id="{2350B0D5-DFFE-957B-E535-F8F0FA564B57}"/>
              </a:ext>
            </a:extLst>
          </p:cNvPr>
          <p:cNvSpPr/>
          <p:nvPr/>
        </p:nvSpPr>
        <p:spPr>
          <a:xfrm>
            <a:off x="2466559" y="2125741"/>
            <a:ext cx="5937528" cy="60960"/>
          </a:xfrm>
          <a:prstGeom prst="roundRect">
            <a:avLst>
              <a:gd name="adj" fmla="val 36291"/>
            </a:avLst>
          </a:prstGeom>
          <a:solidFill>
            <a:srgbClr val="FFBC8F"/>
          </a:solidFill>
          <a:ln/>
        </p:spPr>
      </p:sp>
      <p:sp>
        <p:nvSpPr>
          <p:cNvPr id="16" name="Shape 11">
            <a:extLst>
              <a:ext uri="{FF2B5EF4-FFF2-40B4-BE49-F238E27FC236}">
                <a16:creationId xmlns:a16="http://schemas.microsoft.com/office/drawing/2014/main" id="{DF698C4F-15D6-70D4-1AC4-774F1D022EC0}"/>
              </a:ext>
            </a:extLst>
          </p:cNvPr>
          <p:cNvSpPr/>
          <p:nvPr/>
        </p:nvSpPr>
        <p:spPr>
          <a:xfrm>
            <a:off x="5214045" y="1919763"/>
            <a:ext cx="442436" cy="442436"/>
          </a:xfrm>
          <a:prstGeom prst="roundRect">
            <a:avLst>
              <a:gd name="adj" fmla="val 206674"/>
            </a:avLst>
          </a:prstGeom>
          <a:solidFill>
            <a:srgbClr val="FFBC8F"/>
          </a:solidFill>
          <a:ln/>
        </p:spPr>
      </p:sp>
      <p:sp>
        <p:nvSpPr>
          <p:cNvPr id="17" name="Text 12">
            <a:extLst>
              <a:ext uri="{FF2B5EF4-FFF2-40B4-BE49-F238E27FC236}">
                <a16:creationId xmlns:a16="http://schemas.microsoft.com/office/drawing/2014/main" id="{4850C78C-8D09-A442-61A0-938BDADC7C23}"/>
              </a:ext>
            </a:extLst>
          </p:cNvPr>
          <p:cNvSpPr/>
          <p:nvPr/>
        </p:nvSpPr>
        <p:spPr>
          <a:xfrm>
            <a:off x="5346800" y="2030372"/>
            <a:ext cx="176927" cy="221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1350" dirty="0"/>
          </a:p>
        </p:txBody>
      </p:sp>
      <p:sp>
        <p:nvSpPr>
          <p:cNvPr id="18" name="Text 13">
            <a:extLst>
              <a:ext uri="{FF2B5EF4-FFF2-40B4-BE49-F238E27FC236}">
                <a16:creationId xmlns:a16="http://schemas.microsoft.com/office/drawing/2014/main" id="{E9798847-8064-E49E-F01D-EB1E73D233D2}"/>
              </a:ext>
            </a:extLst>
          </p:cNvPr>
          <p:cNvSpPr/>
          <p:nvPr/>
        </p:nvSpPr>
        <p:spPr>
          <a:xfrm>
            <a:off x="2629198" y="2509599"/>
            <a:ext cx="184356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AI語言模型</a:t>
            </a:r>
            <a:endParaRPr lang="en-US" sz="1450" dirty="0"/>
          </a:p>
        </p:txBody>
      </p:sp>
      <p:sp>
        <p:nvSpPr>
          <p:cNvPr id="19" name="Text 14">
            <a:extLst>
              <a:ext uri="{FF2B5EF4-FFF2-40B4-BE49-F238E27FC236}">
                <a16:creationId xmlns:a16="http://schemas.microsoft.com/office/drawing/2014/main" id="{444E35B2-138C-B20B-400C-A2EC6CCBBF7F}"/>
              </a:ext>
            </a:extLst>
          </p:cNvPr>
          <p:cNvSpPr/>
          <p:nvPr/>
        </p:nvSpPr>
        <p:spPr>
          <a:xfrm>
            <a:off x="2629198" y="2887384"/>
            <a:ext cx="5612249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GPT、Gemini</a:t>
            </a: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用於學習、理解新知識，進行各種創意的Vibecoding實驗。</a:t>
            </a:r>
            <a:endParaRPr lang="en-US" sz="1150" dirty="0"/>
          </a:p>
        </p:txBody>
      </p:sp>
      <p:sp>
        <p:nvSpPr>
          <p:cNvPr id="20" name="Shape 15">
            <a:extLst>
              <a:ext uri="{FF2B5EF4-FFF2-40B4-BE49-F238E27FC236}">
                <a16:creationId xmlns:a16="http://schemas.microsoft.com/office/drawing/2014/main" id="{608B09D6-C7C1-0533-573E-178FDD34CDE1}"/>
              </a:ext>
            </a:extLst>
          </p:cNvPr>
          <p:cNvSpPr/>
          <p:nvPr/>
        </p:nvSpPr>
        <p:spPr>
          <a:xfrm>
            <a:off x="2466559" y="3654623"/>
            <a:ext cx="5937528" cy="1145024"/>
          </a:xfrm>
          <a:prstGeom prst="roundRect">
            <a:avLst>
              <a:gd name="adj" fmla="val 6389"/>
            </a:avLst>
          </a:prstGeom>
          <a:solidFill>
            <a:srgbClr val="292C32"/>
          </a:solidFill>
          <a:ln/>
        </p:spPr>
      </p:sp>
      <p:sp>
        <p:nvSpPr>
          <p:cNvPr id="21" name="Shape 16">
            <a:extLst>
              <a:ext uri="{FF2B5EF4-FFF2-40B4-BE49-F238E27FC236}">
                <a16:creationId xmlns:a16="http://schemas.microsoft.com/office/drawing/2014/main" id="{83B99F56-84A1-8AFC-D57C-FEFBAAF27FCC}"/>
              </a:ext>
            </a:extLst>
          </p:cNvPr>
          <p:cNvSpPr/>
          <p:nvPr/>
        </p:nvSpPr>
        <p:spPr>
          <a:xfrm>
            <a:off x="2466559" y="3639383"/>
            <a:ext cx="5937528" cy="60960"/>
          </a:xfrm>
          <a:prstGeom prst="roundRect">
            <a:avLst>
              <a:gd name="adj" fmla="val 36291"/>
            </a:avLst>
          </a:prstGeom>
          <a:solidFill>
            <a:srgbClr val="FFBC8F"/>
          </a:solidFill>
          <a:ln/>
        </p:spPr>
      </p:sp>
      <p:sp>
        <p:nvSpPr>
          <p:cNvPr id="22" name="Shape 17">
            <a:extLst>
              <a:ext uri="{FF2B5EF4-FFF2-40B4-BE49-F238E27FC236}">
                <a16:creationId xmlns:a16="http://schemas.microsoft.com/office/drawing/2014/main" id="{F554DC8D-960E-CCF1-C658-9C9A2A28E8A3}"/>
              </a:ext>
            </a:extLst>
          </p:cNvPr>
          <p:cNvSpPr/>
          <p:nvPr/>
        </p:nvSpPr>
        <p:spPr>
          <a:xfrm>
            <a:off x="5214045" y="3433405"/>
            <a:ext cx="442436" cy="442436"/>
          </a:xfrm>
          <a:prstGeom prst="roundRect">
            <a:avLst>
              <a:gd name="adj" fmla="val 206674"/>
            </a:avLst>
          </a:prstGeom>
          <a:solidFill>
            <a:srgbClr val="FFBC8F"/>
          </a:solidFill>
          <a:ln/>
        </p:spPr>
      </p:sp>
      <p:sp>
        <p:nvSpPr>
          <p:cNvPr id="23" name="Text 18">
            <a:extLst>
              <a:ext uri="{FF2B5EF4-FFF2-40B4-BE49-F238E27FC236}">
                <a16:creationId xmlns:a16="http://schemas.microsoft.com/office/drawing/2014/main" id="{73290410-260D-419C-E010-2020C2485700}"/>
              </a:ext>
            </a:extLst>
          </p:cNvPr>
          <p:cNvSpPr/>
          <p:nvPr/>
        </p:nvSpPr>
        <p:spPr>
          <a:xfrm>
            <a:off x="5346800" y="3544014"/>
            <a:ext cx="176927" cy="221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1350" dirty="0"/>
          </a:p>
        </p:txBody>
      </p:sp>
      <p:sp>
        <p:nvSpPr>
          <p:cNvPr id="24" name="Text 19">
            <a:extLst>
              <a:ext uri="{FF2B5EF4-FFF2-40B4-BE49-F238E27FC236}">
                <a16:creationId xmlns:a16="http://schemas.microsoft.com/office/drawing/2014/main" id="{9643CCD7-DA7F-F2E6-89F1-B195B7A4C5D2}"/>
              </a:ext>
            </a:extLst>
          </p:cNvPr>
          <p:cNvSpPr/>
          <p:nvPr/>
        </p:nvSpPr>
        <p:spPr>
          <a:xfrm>
            <a:off x="2629198" y="4023240"/>
            <a:ext cx="184356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簡報與設計</a:t>
            </a:r>
            <a:endParaRPr lang="en-US" sz="1450" dirty="0"/>
          </a:p>
        </p:txBody>
      </p:sp>
      <p:sp>
        <p:nvSpPr>
          <p:cNvPr id="25" name="Text 20">
            <a:extLst>
              <a:ext uri="{FF2B5EF4-FFF2-40B4-BE49-F238E27FC236}">
                <a16:creationId xmlns:a16="http://schemas.microsoft.com/office/drawing/2014/main" id="{07A47C0C-38AA-0347-FF34-ADC0E0FBD8D7}"/>
              </a:ext>
            </a:extLst>
          </p:cNvPr>
          <p:cNvSpPr/>
          <p:nvPr/>
        </p:nvSpPr>
        <p:spPr>
          <a:xfrm>
            <a:off x="2629198" y="4401026"/>
            <a:ext cx="5612249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Gamma、Canva</a:t>
            </a: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製作專業簡報與視覺設計，呈現想法與創意。</a:t>
            </a:r>
            <a:endParaRPr lang="en-US" sz="1150" dirty="0"/>
          </a:p>
        </p:txBody>
      </p:sp>
      <p:sp>
        <p:nvSpPr>
          <p:cNvPr id="26" name="Shape 21">
            <a:extLst>
              <a:ext uri="{FF2B5EF4-FFF2-40B4-BE49-F238E27FC236}">
                <a16:creationId xmlns:a16="http://schemas.microsoft.com/office/drawing/2014/main" id="{F09A47EA-2932-F2A6-6C02-0EBFBF92A64D}"/>
              </a:ext>
            </a:extLst>
          </p:cNvPr>
          <p:cNvSpPr/>
          <p:nvPr/>
        </p:nvSpPr>
        <p:spPr>
          <a:xfrm>
            <a:off x="2466559" y="5168264"/>
            <a:ext cx="5937528" cy="1145024"/>
          </a:xfrm>
          <a:prstGeom prst="roundRect">
            <a:avLst>
              <a:gd name="adj" fmla="val 6389"/>
            </a:avLst>
          </a:prstGeom>
          <a:solidFill>
            <a:srgbClr val="292C32"/>
          </a:solidFill>
          <a:ln/>
        </p:spPr>
      </p:sp>
      <p:sp>
        <p:nvSpPr>
          <p:cNvPr id="27" name="Shape 22">
            <a:extLst>
              <a:ext uri="{FF2B5EF4-FFF2-40B4-BE49-F238E27FC236}">
                <a16:creationId xmlns:a16="http://schemas.microsoft.com/office/drawing/2014/main" id="{EDD1065D-6D17-7EEC-D7E2-36D6F204D4D4}"/>
              </a:ext>
            </a:extLst>
          </p:cNvPr>
          <p:cNvSpPr/>
          <p:nvPr/>
        </p:nvSpPr>
        <p:spPr>
          <a:xfrm>
            <a:off x="2466559" y="5153024"/>
            <a:ext cx="5937528" cy="60960"/>
          </a:xfrm>
          <a:prstGeom prst="roundRect">
            <a:avLst>
              <a:gd name="adj" fmla="val 36291"/>
            </a:avLst>
          </a:prstGeom>
          <a:solidFill>
            <a:srgbClr val="FFBC8F"/>
          </a:solidFill>
          <a:ln/>
        </p:spPr>
      </p:sp>
      <p:sp>
        <p:nvSpPr>
          <p:cNvPr id="28" name="Shape 23">
            <a:extLst>
              <a:ext uri="{FF2B5EF4-FFF2-40B4-BE49-F238E27FC236}">
                <a16:creationId xmlns:a16="http://schemas.microsoft.com/office/drawing/2014/main" id="{E55B1FDA-9F6F-C5C5-B881-CB7A4CEC37FC}"/>
              </a:ext>
            </a:extLst>
          </p:cNvPr>
          <p:cNvSpPr/>
          <p:nvPr/>
        </p:nvSpPr>
        <p:spPr>
          <a:xfrm>
            <a:off x="5214045" y="4947046"/>
            <a:ext cx="442436" cy="442436"/>
          </a:xfrm>
          <a:prstGeom prst="roundRect">
            <a:avLst>
              <a:gd name="adj" fmla="val 206674"/>
            </a:avLst>
          </a:prstGeom>
          <a:solidFill>
            <a:srgbClr val="FFBC8F"/>
          </a:solidFill>
          <a:ln/>
        </p:spPr>
      </p:sp>
      <p:sp>
        <p:nvSpPr>
          <p:cNvPr id="29" name="Text 24">
            <a:extLst>
              <a:ext uri="{FF2B5EF4-FFF2-40B4-BE49-F238E27FC236}">
                <a16:creationId xmlns:a16="http://schemas.microsoft.com/office/drawing/2014/main" id="{B436A641-DAEE-15BA-8694-9F2777367106}"/>
              </a:ext>
            </a:extLst>
          </p:cNvPr>
          <p:cNvSpPr/>
          <p:nvPr/>
        </p:nvSpPr>
        <p:spPr>
          <a:xfrm>
            <a:off x="5346800" y="5057655"/>
            <a:ext cx="176927" cy="221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4</a:t>
            </a:r>
            <a:endParaRPr lang="en-US" sz="1350" dirty="0"/>
          </a:p>
        </p:txBody>
      </p:sp>
      <p:sp>
        <p:nvSpPr>
          <p:cNvPr id="30" name="Text 25">
            <a:extLst>
              <a:ext uri="{FF2B5EF4-FFF2-40B4-BE49-F238E27FC236}">
                <a16:creationId xmlns:a16="http://schemas.microsoft.com/office/drawing/2014/main" id="{09BD6CA0-6F63-75C7-985A-04C89C0A23B1}"/>
              </a:ext>
            </a:extLst>
          </p:cNvPr>
          <p:cNvSpPr/>
          <p:nvPr/>
        </p:nvSpPr>
        <p:spPr>
          <a:xfrm>
            <a:off x="2629198" y="5536882"/>
            <a:ext cx="184356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語音處理</a:t>
            </a:r>
            <a:endParaRPr lang="en-US" sz="1450" dirty="0"/>
          </a:p>
        </p:txBody>
      </p:sp>
      <p:sp>
        <p:nvSpPr>
          <p:cNvPr id="31" name="Text 26">
            <a:extLst>
              <a:ext uri="{FF2B5EF4-FFF2-40B4-BE49-F238E27FC236}">
                <a16:creationId xmlns:a16="http://schemas.microsoft.com/office/drawing/2014/main" id="{DAA6CD9E-64BA-76E8-46C5-A894EC1C476F}"/>
              </a:ext>
            </a:extLst>
          </p:cNvPr>
          <p:cNvSpPr/>
          <p:nvPr/>
        </p:nvSpPr>
        <p:spPr>
          <a:xfrm>
            <a:off x="2629198" y="5914667"/>
            <a:ext cx="5612249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RVC</a:t>
            </a: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探索聲音轉換技術，了解AI在音訊處理上的應用。</a:t>
            </a:r>
            <a:endParaRPr lang="en-US" sz="1150" dirty="0"/>
          </a:p>
        </p:txBody>
      </p:sp>
      <p:sp>
        <p:nvSpPr>
          <p:cNvPr id="32" name="Shape 27">
            <a:extLst>
              <a:ext uri="{FF2B5EF4-FFF2-40B4-BE49-F238E27FC236}">
                <a16:creationId xmlns:a16="http://schemas.microsoft.com/office/drawing/2014/main" id="{B6099945-B9EC-88FB-ADC8-16B7E5A1A1DC}"/>
              </a:ext>
            </a:extLst>
          </p:cNvPr>
          <p:cNvSpPr/>
          <p:nvPr/>
        </p:nvSpPr>
        <p:spPr>
          <a:xfrm>
            <a:off x="8696564" y="376118"/>
            <a:ext cx="3030974" cy="1240274"/>
          </a:xfrm>
          <a:prstGeom prst="roundRect">
            <a:avLst>
              <a:gd name="adj" fmla="val 1784"/>
            </a:avLst>
          </a:prstGeom>
          <a:solidFill>
            <a:srgbClr val="4D1F00"/>
          </a:solidFill>
          <a:ln/>
        </p:spPr>
      </p:sp>
      <p:pic>
        <p:nvPicPr>
          <p:cNvPr id="33" name="Image 1" descr="preencoded.png">
            <a:extLst>
              <a:ext uri="{FF2B5EF4-FFF2-40B4-BE49-F238E27FC236}">
                <a16:creationId xmlns:a16="http://schemas.microsoft.com/office/drawing/2014/main" id="{71E752E2-BDE4-F4C2-3176-C32D423B3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2856" y="626981"/>
            <a:ext cx="230386" cy="184309"/>
          </a:xfrm>
          <a:prstGeom prst="rect">
            <a:avLst/>
          </a:prstGeom>
        </p:spPr>
      </p:pic>
      <p:sp>
        <p:nvSpPr>
          <p:cNvPr id="34" name="Text 28">
            <a:extLst>
              <a:ext uri="{FF2B5EF4-FFF2-40B4-BE49-F238E27FC236}">
                <a16:creationId xmlns:a16="http://schemas.microsoft.com/office/drawing/2014/main" id="{1C4D2B5A-85CE-A768-A7A3-83F0561A7BAC}"/>
              </a:ext>
            </a:extLst>
          </p:cNvPr>
          <p:cNvSpPr/>
          <p:nvPr/>
        </p:nvSpPr>
        <p:spPr>
          <a:xfrm>
            <a:off x="9290269" y="608885"/>
            <a:ext cx="184356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學習態度</a:t>
            </a:r>
            <a:endParaRPr lang="en-US" sz="1450" dirty="0"/>
          </a:p>
        </p:txBody>
      </p:sp>
      <p:sp>
        <p:nvSpPr>
          <p:cNvPr id="35" name="Text 29">
            <a:extLst>
              <a:ext uri="{FF2B5EF4-FFF2-40B4-BE49-F238E27FC236}">
                <a16:creationId xmlns:a16="http://schemas.microsoft.com/office/drawing/2014/main" id="{905D0987-D0ED-8695-1F88-16BF5D8B5F3E}"/>
              </a:ext>
            </a:extLst>
          </p:cNvPr>
          <p:cNvSpPr/>
          <p:nvPr/>
        </p:nvSpPr>
        <p:spPr>
          <a:xfrm>
            <a:off x="9032856" y="931782"/>
            <a:ext cx="2358390" cy="471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目前還在學習、慢慢使用的階段，但每一次實作都是成長的機會。</a:t>
            </a:r>
            <a:endParaRPr lang="en-US" sz="1150" dirty="0"/>
          </a:p>
        </p:txBody>
      </p:sp>
    </p:spTree>
    <p:extLst>
      <p:ext uri="{BB962C8B-B14F-4D97-AF65-F5344CB8AC3E}">
        <p14:creationId xmlns:p14="http://schemas.microsoft.com/office/powerpoint/2010/main" val="264499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C760D227-0022-2A8E-BD7D-357B440A1B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4200525" cy="6858000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3B52D5A3-E1D2-4F4D-88D2-494CC8C9BF37}"/>
              </a:ext>
            </a:extLst>
          </p:cNvPr>
          <p:cNvSpPr/>
          <p:nvPr/>
        </p:nvSpPr>
        <p:spPr>
          <a:xfrm>
            <a:off x="4394240" y="323017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實作經驗</a:t>
            </a:r>
            <a:endParaRPr lang="en-US" sz="3550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D61B99DC-1941-7522-CC02-02803AF8C23E}"/>
              </a:ext>
            </a:extLst>
          </p:cNvPr>
          <p:cNvSpPr/>
          <p:nvPr/>
        </p:nvSpPr>
        <p:spPr>
          <a:xfrm>
            <a:off x="4394240" y="123015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0675EA15-667A-5BCE-3326-D71BDFEC9969}"/>
              </a:ext>
            </a:extLst>
          </p:cNvPr>
          <p:cNvSpPr/>
          <p:nvPr/>
        </p:nvSpPr>
        <p:spPr>
          <a:xfrm>
            <a:off x="4394240" y="1585198"/>
            <a:ext cx="3664744" cy="3048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28602F82-5B35-7AA0-2F27-3A47A3A840E1}"/>
              </a:ext>
            </a:extLst>
          </p:cNvPr>
          <p:cNvSpPr/>
          <p:nvPr/>
        </p:nvSpPr>
        <p:spPr>
          <a:xfrm>
            <a:off x="4394240" y="17595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簡單計時器</a:t>
            </a:r>
            <a:endParaRPr lang="en-US" sz="22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F2A7AA8A-501F-7E57-DE57-DB34271C211D}"/>
              </a:ext>
            </a:extLst>
          </p:cNvPr>
          <p:cNvSpPr/>
          <p:nvPr/>
        </p:nvSpPr>
        <p:spPr>
          <a:xfrm>
            <a:off x="4394240" y="2249924"/>
            <a:ext cx="36647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第一個獨立完成的小工具，學習基礎程式邏輯與介面設計。</a:t>
            </a:r>
            <a:endParaRPr lang="en-US" sz="175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0EA88495-2897-B669-B220-30218E946172}"/>
              </a:ext>
            </a:extLst>
          </p:cNvPr>
          <p:cNvSpPr/>
          <p:nvPr/>
        </p:nvSpPr>
        <p:spPr>
          <a:xfrm>
            <a:off x="8285798" y="123015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1" name="Shape 6">
            <a:extLst>
              <a:ext uri="{FF2B5EF4-FFF2-40B4-BE49-F238E27FC236}">
                <a16:creationId xmlns:a16="http://schemas.microsoft.com/office/drawing/2014/main" id="{7B2252EF-949D-19DE-76C1-8B3A6726DB41}"/>
              </a:ext>
            </a:extLst>
          </p:cNvPr>
          <p:cNvSpPr/>
          <p:nvPr/>
        </p:nvSpPr>
        <p:spPr>
          <a:xfrm>
            <a:off x="8285798" y="1585198"/>
            <a:ext cx="3664863" cy="3048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E5B3496B-0290-013F-964B-39A32AEC4B68}"/>
              </a:ext>
            </a:extLst>
          </p:cNvPr>
          <p:cNvSpPr/>
          <p:nvPr/>
        </p:nvSpPr>
        <p:spPr>
          <a:xfrm>
            <a:off x="8285798" y="17595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網頁腳本</a:t>
            </a:r>
            <a:endParaRPr lang="en-US" sz="2200" dirty="0"/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9EF1FA31-7540-815A-93EF-74C460E3BF3F}"/>
              </a:ext>
            </a:extLst>
          </p:cNvPr>
          <p:cNvSpPr/>
          <p:nvPr/>
        </p:nvSpPr>
        <p:spPr>
          <a:xfrm>
            <a:off x="8285798" y="2249924"/>
            <a:ext cx="3664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開始探索網頁自動化與功能擴充，解決實際需求。</a:t>
            </a:r>
            <a:endParaRPr lang="en-US" sz="1750" dirty="0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44715210-3E36-EB42-3D61-4EF04B02CBF2}"/>
              </a:ext>
            </a:extLst>
          </p:cNvPr>
          <p:cNvSpPr/>
          <p:nvPr/>
        </p:nvSpPr>
        <p:spPr>
          <a:xfrm>
            <a:off x="4394240" y="337256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5" name="Shape 10">
            <a:extLst>
              <a:ext uri="{FF2B5EF4-FFF2-40B4-BE49-F238E27FC236}">
                <a16:creationId xmlns:a16="http://schemas.microsoft.com/office/drawing/2014/main" id="{A6A58527-5739-F930-FFEA-44B3177ECACA}"/>
              </a:ext>
            </a:extLst>
          </p:cNvPr>
          <p:cNvSpPr/>
          <p:nvPr/>
        </p:nvSpPr>
        <p:spPr>
          <a:xfrm>
            <a:off x="4394240" y="3727609"/>
            <a:ext cx="7556421" cy="3048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16" name="Text 11">
            <a:extLst>
              <a:ext uri="{FF2B5EF4-FFF2-40B4-BE49-F238E27FC236}">
                <a16:creationId xmlns:a16="http://schemas.microsoft.com/office/drawing/2014/main" id="{EDFEA9D6-C6F8-03CB-BD5C-722703FAA28C}"/>
              </a:ext>
            </a:extLst>
          </p:cNvPr>
          <p:cNvSpPr/>
          <p:nvPr/>
        </p:nvSpPr>
        <p:spPr>
          <a:xfrm>
            <a:off x="4394240" y="39019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網站架設</a:t>
            </a:r>
            <a:endParaRPr lang="en-US" sz="2200" dirty="0"/>
          </a:p>
        </p:txBody>
      </p:sp>
      <p:sp>
        <p:nvSpPr>
          <p:cNvPr id="17" name="Text 12">
            <a:extLst>
              <a:ext uri="{FF2B5EF4-FFF2-40B4-BE49-F238E27FC236}">
                <a16:creationId xmlns:a16="http://schemas.microsoft.com/office/drawing/2014/main" id="{8E691BBA-2CF0-7146-0DFF-122C0475545A}"/>
              </a:ext>
            </a:extLst>
          </p:cNvPr>
          <p:cNvSpPr/>
          <p:nvPr/>
        </p:nvSpPr>
        <p:spPr>
          <a:xfrm>
            <a:off x="4394240" y="43923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使用開源模板架設網站，學習修改資料與內容，理解網站運作原理。</a:t>
            </a:r>
            <a:endParaRPr lang="en-US" sz="1750" dirty="0"/>
          </a:p>
        </p:txBody>
      </p:sp>
      <p:sp>
        <p:nvSpPr>
          <p:cNvPr id="18" name="Text 13">
            <a:extLst>
              <a:ext uri="{FF2B5EF4-FFF2-40B4-BE49-F238E27FC236}">
                <a16:creationId xmlns:a16="http://schemas.microsoft.com/office/drawing/2014/main" id="{C7986E73-C408-37CF-32F8-29C8ECF07EC6}"/>
              </a:ext>
            </a:extLst>
          </p:cNvPr>
          <p:cNvSpPr/>
          <p:nvPr/>
        </p:nvSpPr>
        <p:spPr>
          <a:xfrm>
            <a:off x="4394240" y="518040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雖然目前作品不多，但每一個專案都是寶貴的學習經驗。我相信從小處做起，逐步累積實力，終將能夠創造更大的價值。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539664951"/>
      </p:ext>
    </p:extLst>
  </p:cSld>
  <p:clrMapOvr>
    <a:masterClrMapping/>
  </p:clrMapOvr>
  <p:transition spd="slow">
    <p:cover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1FEBA3BE-E360-FFE6-62F5-27E80B9CE552}"/>
              </a:ext>
            </a:extLst>
          </p:cNvPr>
          <p:cNvSpPr/>
          <p:nvPr/>
        </p:nvSpPr>
        <p:spPr>
          <a:xfrm>
            <a:off x="203240" y="38064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核心能力總覽</a:t>
            </a:r>
            <a:endParaRPr lang="en-US" sz="3550" dirty="0"/>
          </a:p>
        </p:txBody>
      </p:sp>
      <p:sp>
        <p:nvSpPr>
          <p:cNvPr id="6" name="Shape 1">
            <a:extLst>
              <a:ext uri="{FF2B5EF4-FFF2-40B4-BE49-F238E27FC236}">
                <a16:creationId xmlns:a16="http://schemas.microsoft.com/office/drawing/2014/main" id="{CCA80C08-02A6-2563-C449-AE807B0124FB}"/>
              </a:ext>
            </a:extLst>
          </p:cNvPr>
          <p:cNvSpPr/>
          <p:nvPr/>
        </p:nvSpPr>
        <p:spPr>
          <a:xfrm>
            <a:off x="203240" y="1287780"/>
            <a:ext cx="3664744" cy="2577108"/>
          </a:xfrm>
          <a:prstGeom prst="roundRect">
            <a:avLst>
              <a:gd name="adj" fmla="val 1320"/>
            </a:avLst>
          </a:prstGeom>
          <a:solidFill>
            <a:srgbClr val="484B51"/>
          </a:solidFill>
          <a:ln/>
        </p:spPr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95961C6B-2FEC-9D13-1589-9E81EBD08801}"/>
              </a:ext>
            </a:extLst>
          </p:cNvPr>
          <p:cNvSpPr/>
          <p:nvPr/>
        </p:nvSpPr>
        <p:spPr>
          <a:xfrm>
            <a:off x="430054" y="151459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BC8F"/>
          </a:solidFill>
          <a:ln/>
        </p:spPr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394EED86-2F8B-07E4-D052-1BB3962B0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" y="1701641"/>
            <a:ext cx="306110" cy="306110"/>
          </a:xfrm>
          <a:prstGeom prst="rect">
            <a:avLst/>
          </a:prstGeom>
        </p:spPr>
      </p:pic>
      <p:sp>
        <p:nvSpPr>
          <p:cNvPr id="9" name="Text 3">
            <a:extLst>
              <a:ext uri="{FF2B5EF4-FFF2-40B4-BE49-F238E27FC236}">
                <a16:creationId xmlns:a16="http://schemas.microsoft.com/office/drawing/2014/main" id="{7C40E692-EA01-B929-B9AE-747EC5867C63}"/>
              </a:ext>
            </a:extLst>
          </p:cNvPr>
          <p:cNvSpPr/>
          <p:nvPr/>
        </p:nvSpPr>
        <p:spPr>
          <a:xfrm>
            <a:off x="430054" y="24218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AI工具運用</a:t>
            </a:r>
            <a:endParaRPr lang="en-US" sz="2200" dirty="0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AF0E5EBC-0C4D-F8B2-0750-8AA89AADC17D}"/>
              </a:ext>
            </a:extLst>
          </p:cNvPr>
          <p:cNvSpPr/>
          <p:nvPr/>
        </p:nvSpPr>
        <p:spPr>
          <a:xfrm>
            <a:off x="430054" y="2912269"/>
            <a:ext cx="3211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熟悉多種AI軟體，能夠靈活運用於不同場景</a:t>
            </a:r>
            <a:endParaRPr lang="en-US" sz="1750" dirty="0"/>
          </a:p>
        </p:txBody>
      </p:sp>
      <p:sp>
        <p:nvSpPr>
          <p:cNvPr id="11" name="Shape 5">
            <a:extLst>
              <a:ext uri="{FF2B5EF4-FFF2-40B4-BE49-F238E27FC236}">
                <a16:creationId xmlns:a16="http://schemas.microsoft.com/office/drawing/2014/main" id="{434F3D68-C6C5-C725-8E24-06F897774D05}"/>
              </a:ext>
            </a:extLst>
          </p:cNvPr>
          <p:cNvSpPr/>
          <p:nvPr/>
        </p:nvSpPr>
        <p:spPr>
          <a:xfrm>
            <a:off x="4094798" y="1287780"/>
            <a:ext cx="3664863" cy="2577108"/>
          </a:xfrm>
          <a:prstGeom prst="roundRect">
            <a:avLst>
              <a:gd name="adj" fmla="val 1320"/>
            </a:avLst>
          </a:prstGeom>
          <a:solidFill>
            <a:srgbClr val="484B51"/>
          </a:solidFill>
          <a:ln/>
        </p:spPr>
      </p:sp>
      <p:sp>
        <p:nvSpPr>
          <p:cNvPr id="12" name="Shape 6">
            <a:extLst>
              <a:ext uri="{FF2B5EF4-FFF2-40B4-BE49-F238E27FC236}">
                <a16:creationId xmlns:a16="http://schemas.microsoft.com/office/drawing/2014/main" id="{9EE7655F-046B-F788-5700-D48C1ED1C646}"/>
              </a:ext>
            </a:extLst>
          </p:cNvPr>
          <p:cNvSpPr/>
          <p:nvPr/>
        </p:nvSpPr>
        <p:spPr>
          <a:xfrm>
            <a:off x="4321612" y="151459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BC8F"/>
          </a:solidFill>
          <a:ln/>
        </p:spPr>
      </p:sp>
      <p:pic>
        <p:nvPicPr>
          <p:cNvPr id="13" name="Image 2" descr="preencoded.png">
            <a:extLst>
              <a:ext uri="{FF2B5EF4-FFF2-40B4-BE49-F238E27FC236}">
                <a16:creationId xmlns:a16="http://schemas.microsoft.com/office/drawing/2014/main" id="{286FB2E8-86EE-45BA-97C7-FBF68EA57A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08778" y="1701641"/>
            <a:ext cx="306110" cy="306110"/>
          </a:xfrm>
          <a:prstGeom prst="rect">
            <a:avLst/>
          </a:prstGeom>
        </p:spPr>
      </p:pic>
      <p:sp>
        <p:nvSpPr>
          <p:cNvPr id="14" name="Text 7">
            <a:extLst>
              <a:ext uri="{FF2B5EF4-FFF2-40B4-BE49-F238E27FC236}">
                <a16:creationId xmlns:a16="http://schemas.microsoft.com/office/drawing/2014/main" id="{2858404A-66C7-2A75-3FB9-3529211FCB49}"/>
              </a:ext>
            </a:extLst>
          </p:cNvPr>
          <p:cNvSpPr/>
          <p:nvPr/>
        </p:nvSpPr>
        <p:spPr>
          <a:xfrm>
            <a:off x="4321612" y="24218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製作簡單公式</a:t>
            </a:r>
            <a:endParaRPr lang="en-US" sz="2200" dirty="0"/>
          </a:p>
        </p:txBody>
      </p:sp>
      <p:sp>
        <p:nvSpPr>
          <p:cNvPr id="15" name="Text 8">
            <a:extLst>
              <a:ext uri="{FF2B5EF4-FFF2-40B4-BE49-F238E27FC236}">
                <a16:creationId xmlns:a16="http://schemas.microsoft.com/office/drawing/2014/main" id="{C7393922-78F5-0790-76B4-91E0693474C5}"/>
              </a:ext>
            </a:extLst>
          </p:cNvPr>
          <p:cNvSpPr/>
          <p:nvPr/>
        </p:nvSpPr>
        <p:spPr>
          <a:xfrm>
            <a:off x="4321612" y="2912269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將邏輯思維轉化為實用的計算工具</a:t>
            </a:r>
            <a:endParaRPr lang="en-US" sz="1750" dirty="0"/>
          </a:p>
        </p:txBody>
      </p:sp>
      <p:sp>
        <p:nvSpPr>
          <p:cNvPr id="16" name="Shape 9">
            <a:extLst>
              <a:ext uri="{FF2B5EF4-FFF2-40B4-BE49-F238E27FC236}">
                <a16:creationId xmlns:a16="http://schemas.microsoft.com/office/drawing/2014/main" id="{C59F28D2-E32B-72AC-FCED-CD0E96844A18}"/>
              </a:ext>
            </a:extLst>
          </p:cNvPr>
          <p:cNvSpPr/>
          <p:nvPr/>
        </p:nvSpPr>
        <p:spPr>
          <a:xfrm>
            <a:off x="203240" y="4091702"/>
            <a:ext cx="7556421" cy="2214205"/>
          </a:xfrm>
          <a:prstGeom prst="roundRect">
            <a:avLst>
              <a:gd name="adj" fmla="val 1537"/>
            </a:avLst>
          </a:prstGeom>
          <a:solidFill>
            <a:srgbClr val="484B51"/>
          </a:solidFill>
          <a:ln/>
        </p:spPr>
      </p:sp>
      <p:sp>
        <p:nvSpPr>
          <p:cNvPr id="17" name="Shape 10">
            <a:extLst>
              <a:ext uri="{FF2B5EF4-FFF2-40B4-BE49-F238E27FC236}">
                <a16:creationId xmlns:a16="http://schemas.microsoft.com/office/drawing/2014/main" id="{95404FFB-6989-09E9-AF68-3D9DBA160E5F}"/>
              </a:ext>
            </a:extLst>
          </p:cNvPr>
          <p:cNvSpPr/>
          <p:nvPr/>
        </p:nvSpPr>
        <p:spPr>
          <a:xfrm>
            <a:off x="430054" y="431851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BC8F"/>
          </a:solidFill>
          <a:ln/>
        </p:spPr>
      </p:sp>
      <p:pic>
        <p:nvPicPr>
          <p:cNvPr id="18" name="Image 3" descr="preencoded.png">
            <a:extLst>
              <a:ext uri="{FF2B5EF4-FFF2-40B4-BE49-F238E27FC236}">
                <a16:creationId xmlns:a16="http://schemas.microsoft.com/office/drawing/2014/main" id="{88910B44-64D7-3E9F-CC7C-32507122B9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7220" y="4505563"/>
            <a:ext cx="306110" cy="306110"/>
          </a:xfrm>
          <a:prstGeom prst="rect">
            <a:avLst/>
          </a:prstGeom>
        </p:spPr>
      </p:pic>
      <p:sp>
        <p:nvSpPr>
          <p:cNvPr id="19" name="Text 11">
            <a:extLst>
              <a:ext uri="{FF2B5EF4-FFF2-40B4-BE49-F238E27FC236}">
                <a16:creationId xmlns:a16="http://schemas.microsoft.com/office/drawing/2014/main" id="{99AA6FAE-1E37-2C37-06C0-6D7F3B0D82A4}"/>
              </a:ext>
            </a:extLst>
          </p:cNvPr>
          <p:cNvSpPr/>
          <p:nvPr/>
        </p:nvSpPr>
        <p:spPr>
          <a:xfrm>
            <a:off x="430054" y="52257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快速理解問題</a:t>
            </a:r>
            <a:endParaRPr lang="en-US" sz="2200" dirty="0"/>
          </a:p>
        </p:txBody>
      </p:sp>
      <p:sp>
        <p:nvSpPr>
          <p:cNvPr id="20" name="Text 12">
            <a:extLst>
              <a:ext uri="{FF2B5EF4-FFF2-40B4-BE49-F238E27FC236}">
                <a16:creationId xmlns:a16="http://schemas.microsoft.com/office/drawing/2014/main" id="{A8B458F9-3D8A-B40A-DDEA-7505C3D45CB3}"/>
              </a:ext>
            </a:extLst>
          </p:cNvPr>
          <p:cNvSpPr/>
          <p:nvPr/>
        </p:nvSpPr>
        <p:spPr>
          <a:xfrm>
            <a:off x="430054" y="5716191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敏銳的洞察力與分析能力，迅速掌握核心</a:t>
            </a:r>
            <a:endParaRPr lang="en-US" sz="1750" dirty="0"/>
          </a:p>
        </p:txBody>
      </p:sp>
      <p:sp>
        <p:nvSpPr>
          <p:cNvPr id="21" name="AutoShape 2" descr="想法灯泡背景图免费下载-高清想法灯泡壁纸图片素材-千图网">
            <a:extLst>
              <a:ext uri="{FF2B5EF4-FFF2-40B4-BE49-F238E27FC236}">
                <a16:creationId xmlns:a16="http://schemas.microsoft.com/office/drawing/2014/main" id="{859498D2-BF5F-F883-48C1-015097224B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2" name="AutoShape 4" descr="想法灯泡背景图免费下载-高清想法灯泡壁纸图片素材-千图网">
            <a:extLst>
              <a:ext uri="{FF2B5EF4-FFF2-40B4-BE49-F238E27FC236}">
                <a16:creationId xmlns:a16="http://schemas.microsoft.com/office/drawing/2014/main" id="{8DD82600-399B-3003-C07F-9F4DD2316E8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4104" name="Picture 8" descr="创意想法灯泡png图片免费下载-素材0xVePgaVU-新图网">
            <a:extLst>
              <a:ext uri="{FF2B5EF4-FFF2-40B4-BE49-F238E27FC236}">
                <a16:creationId xmlns:a16="http://schemas.microsoft.com/office/drawing/2014/main" id="{C5A5B11A-F0F7-CB1D-A7BC-9D228CD8D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388" y="0"/>
            <a:ext cx="42987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22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0">
            <a:extLst>
              <a:ext uri="{FF2B5EF4-FFF2-40B4-BE49-F238E27FC236}">
                <a16:creationId xmlns:a16="http://schemas.microsoft.com/office/drawing/2014/main" id="{1F75A7CC-7E51-1F6B-FEB0-75F4F983AEFB}"/>
              </a:ext>
            </a:extLst>
          </p:cNvPr>
          <p:cNvSpPr/>
          <p:nvPr/>
        </p:nvSpPr>
        <p:spPr>
          <a:xfrm>
            <a:off x="1060013" y="1015753"/>
            <a:ext cx="287154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44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個人特質與成長</a:t>
            </a:r>
            <a:endParaRPr lang="en-US" sz="4400" dirty="0"/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5FE25CE7-2A9C-B3FE-473E-E9F6E89211CD}"/>
              </a:ext>
            </a:extLst>
          </p:cNvPr>
          <p:cNvSpPr/>
          <p:nvPr/>
        </p:nvSpPr>
        <p:spPr>
          <a:xfrm>
            <a:off x="1060013" y="2067197"/>
            <a:ext cx="1794629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3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從經歷中學習</a:t>
            </a:r>
            <a:endParaRPr lang="en-US" sz="3200" dirty="0"/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5971300B-7BD5-8040-259B-857629900BFD}"/>
              </a:ext>
            </a:extLst>
          </p:cNvPr>
          <p:cNvSpPr/>
          <p:nvPr/>
        </p:nvSpPr>
        <p:spPr>
          <a:xfrm>
            <a:off x="1145737" y="2943226"/>
            <a:ext cx="10417612" cy="771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童年的獨立環境、轉學的決定、持續的自我學習，這些經歷塑造了現在的我。</a:t>
            </a:r>
            <a:endParaRPr lang="en-US" sz="2400" dirty="0"/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022F727D-63FF-B56F-C510-AAB478C81AE1}"/>
              </a:ext>
            </a:extLst>
          </p:cNvPr>
          <p:cNvSpPr/>
          <p:nvPr/>
        </p:nvSpPr>
        <p:spPr>
          <a:xfrm>
            <a:off x="1060013" y="3714514"/>
            <a:ext cx="4365546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適應變化的能力</a:t>
            </a:r>
            <a:endParaRPr lang="en-US" sz="2400" dirty="0"/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B44246AC-5DD0-5880-584C-251654EB13DD}"/>
              </a:ext>
            </a:extLst>
          </p:cNvPr>
          <p:cNvSpPr/>
          <p:nvPr/>
        </p:nvSpPr>
        <p:spPr>
          <a:xfrm>
            <a:off x="1060013" y="4129120"/>
            <a:ext cx="4365546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獨立自主的性格</a:t>
            </a:r>
            <a:endParaRPr lang="en-US" sz="2400" dirty="0"/>
          </a:p>
        </p:txBody>
      </p:sp>
      <p:sp>
        <p:nvSpPr>
          <p:cNvPr id="19" name="Text 5">
            <a:extLst>
              <a:ext uri="{FF2B5EF4-FFF2-40B4-BE49-F238E27FC236}">
                <a16:creationId xmlns:a16="http://schemas.microsoft.com/office/drawing/2014/main" id="{4D73F272-9E22-05C1-AE97-F4C4908353E0}"/>
              </a:ext>
            </a:extLst>
          </p:cNvPr>
          <p:cNvSpPr/>
          <p:nvPr/>
        </p:nvSpPr>
        <p:spPr>
          <a:xfrm>
            <a:off x="1060013" y="4590543"/>
            <a:ext cx="4365546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對新事物的好奇心</a:t>
            </a:r>
            <a:endParaRPr lang="en-US" sz="2400" dirty="0"/>
          </a:p>
        </p:txBody>
      </p:sp>
      <p:sp>
        <p:nvSpPr>
          <p:cNvPr id="20" name="Text 6">
            <a:extLst>
              <a:ext uri="{FF2B5EF4-FFF2-40B4-BE49-F238E27FC236}">
                <a16:creationId xmlns:a16="http://schemas.microsoft.com/office/drawing/2014/main" id="{7DE2120F-2717-8834-C1D9-C5B0A40EF2E8}"/>
              </a:ext>
            </a:extLst>
          </p:cNvPr>
          <p:cNvSpPr/>
          <p:nvPr/>
        </p:nvSpPr>
        <p:spPr>
          <a:xfrm>
            <a:off x="1060013" y="5049531"/>
            <a:ext cx="4365546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持續學習的動力</a:t>
            </a:r>
            <a:endParaRPr lang="en-US" sz="2400" dirty="0"/>
          </a:p>
        </p:txBody>
      </p:sp>
      <p:sp>
        <p:nvSpPr>
          <p:cNvPr id="21" name="Text 7">
            <a:extLst>
              <a:ext uri="{FF2B5EF4-FFF2-40B4-BE49-F238E27FC236}">
                <a16:creationId xmlns:a16="http://schemas.microsoft.com/office/drawing/2014/main" id="{98C1DBEA-D846-3ABF-D3C0-1C05B2D19925}"/>
              </a:ext>
            </a:extLst>
          </p:cNvPr>
          <p:cNvSpPr/>
          <p:nvPr/>
        </p:nvSpPr>
        <p:spPr>
          <a:xfrm>
            <a:off x="1060013" y="5515212"/>
            <a:ext cx="10417612" cy="771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endParaRPr lang="en-US" sz="2400" dirty="0">
              <a:solidFill>
                <a:srgbClr val="D4D4D1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l">
              <a:buNone/>
            </a:pPr>
            <a:r>
              <a:rPr lang="en-US" sz="2400" dirty="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我相信每一次挑戰都是成長的機會，每一次學習都是為未來做準備</a:t>
            </a:r>
            <a:r>
              <a:rPr lang="en-US" sz="2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。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715184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265</TotalTime>
  <Words>293</Words>
  <Application>Microsoft Office PowerPoint</Application>
  <PresentationFormat>寬螢幕</PresentationFormat>
  <Paragraphs>86</Paragraphs>
  <Slides>11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9" baseType="lpstr">
      <vt:lpstr>BIZ UDPMincho Medium</vt:lpstr>
      <vt:lpstr>Arial</vt:lpstr>
      <vt:lpstr>Calibri</vt:lpstr>
      <vt:lpstr>Calibri Light</vt:lpstr>
      <vt:lpstr>IBM Plex Sans Light</vt:lpstr>
      <vt:lpstr>IBM Plex Sans Medium</vt:lpstr>
      <vt:lpstr>Roboto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丞棟 王</dc:creator>
  <cp:lastModifiedBy>丞棟 王</cp:lastModifiedBy>
  <cp:revision>2</cp:revision>
  <dcterms:created xsi:type="dcterms:W3CDTF">2026-01-12T05:21:19Z</dcterms:created>
  <dcterms:modified xsi:type="dcterms:W3CDTF">2026-01-13T02:11:33Z</dcterms:modified>
</cp:coreProperties>
</file>